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29" autoAdjust="0"/>
    <p:restoredTop sz="86387" autoAdjust="0"/>
  </p:normalViewPr>
  <p:slideViewPr>
    <p:cSldViewPr>
      <p:cViewPr varScale="1">
        <p:scale>
          <a:sx n="64" d="100"/>
          <a:sy n="64" d="100"/>
        </p:scale>
        <p:origin x="-1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5EDBE9-0C14-4ABA-A4B5-912F5F829AD5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50B853-2A7C-4A97-8416-FEDCCEA8CE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 HANDS-ON EXPERIENCE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fcc-labs\AppData\Local\Microsoft\Windows\Temporary Internet Files\Content.IE5\ZCB4JSC4\MP90043589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/>
          <a:stretch/>
        </p:blipFill>
        <p:spPr bwMode="auto">
          <a:xfrm>
            <a:off x="0" y="560278"/>
            <a:ext cx="3803904" cy="62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720596"/>
            <a:ext cx="4038600" cy="4407408"/>
          </a:xfrm>
        </p:spPr>
        <p:txBody>
          <a:bodyPr/>
          <a:lstStyle/>
          <a:p>
            <a:r>
              <a:rPr lang="en-US" dirty="0" smtClean="0"/>
              <a:t>THURSDAY, MAY10 </a:t>
            </a:r>
          </a:p>
          <a:p>
            <a:r>
              <a:rPr lang="en-US" dirty="0" smtClean="0"/>
              <a:t>OLD ADMINISTRATION BUILDING</a:t>
            </a:r>
          </a:p>
          <a:p>
            <a:r>
              <a:rPr lang="en-US" dirty="0" smtClean="0"/>
              <a:t>ROOM 251 – THE “SKYLIGHT ROOM”</a:t>
            </a:r>
          </a:p>
          <a:p>
            <a:r>
              <a:rPr lang="en-US" dirty="0" smtClean="0"/>
              <a:t>10:00 – 12:00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 a name for your training group.</a:t>
            </a:r>
          </a:p>
          <a:p>
            <a:pPr lvl="1"/>
            <a:r>
              <a:rPr lang="en-US" dirty="0" smtClean="0"/>
              <a:t>It needs to be Professional.</a:t>
            </a:r>
          </a:p>
          <a:p>
            <a:pPr lvl="1"/>
            <a:r>
              <a:rPr lang="en-US" dirty="0" smtClean="0"/>
              <a:t>It needs to be descriptive</a:t>
            </a:r>
          </a:p>
          <a:p>
            <a:pPr lvl="1"/>
            <a:r>
              <a:rPr lang="en-US" b="1" dirty="0" smtClean="0"/>
              <a:t>Be aware, your name will be used for the training.  Choose wisely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8" name="Picture 4" descr="C:\Users\fcc-labs\AppData\Local\Microsoft\Windows\Temporary Internet Files\Content.IE5\MZOSV6WG\MP90044288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40" y="2286000"/>
            <a:ext cx="4515360" cy="29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TOPIC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Your group is to choose a topic area of HR for Training and Development.  It must be an area that is broad enough to include ALL members of your group.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Topic Area Samples:</a:t>
            </a:r>
          </a:p>
          <a:p>
            <a:pPr lvl="1"/>
            <a:r>
              <a:rPr lang="en-US" dirty="0" smtClean="0"/>
              <a:t>Sexual Harassment</a:t>
            </a:r>
          </a:p>
          <a:p>
            <a:pPr lvl="1"/>
            <a:r>
              <a:rPr lang="en-US" dirty="0" smtClean="0"/>
              <a:t>OSHA Issues</a:t>
            </a:r>
          </a:p>
          <a:p>
            <a:pPr lvl="1"/>
            <a:r>
              <a:rPr lang="en-US" dirty="0" smtClean="0"/>
              <a:t>New Laws for California</a:t>
            </a:r>
          </a:p>
          <a:p>
            <a:pPr lvl="1"/>
            <a:r>
              <a:rPr lang="en-US" dirty="0"/>
              <a:t>Workplace Bullying </a:t>
            </a:r>
            <a:r>
              <a:rPr lang="en-US" dirty="0" smtClean="0"/>
              <a:t>Detection &amp; Prevention</a:t>
            </a:r>
          </a:p>
          <a:p>
            <a:pPr lvl="1"/>
            <a:r>
              <a:rPr lang="en-US" dirty="0" smtClean="0"/>
              <a:t>Wage Hour Laws</a:t>
            </a:r>
          </a:p>
          <a:p>
            <a:pPr lvl="1"/>
            <a:r>
              <a:rPr lang="en-US" dirty="0" smtClean="0"/>
              <a:t>Areas of Employment </a:t>
            </a:r>
            <a:r>
              <a:rPr lang="en-US" dirty="0"/>
              <a:t>Law </a:t>
            </a:r>
          </a:p>
        </p:txBody>
      </p:sp>
    </p:spTree>
    <p:extLst>
      <p:ext uri="{BB962C8B-B14F-4D97-AF65-F5344CB8AC3E}">
        <p14:creationId xmlns:p14="http://schemas.microsoft.com/office/powerpoint/2010/main" val="4137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 – WAYS OF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Minute Timeframe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Determine  and develop a list what areas within your chosen topic that the  group wants to cover.</a:t>
            </a:r>
          </a:p>
          <a:p>
            <a:r>
              <a:rPr lang="en-US" dirty="0"/>
              <a:t>Discuss </a:t>
            </a:r>
            <a:r>
              <a:rPr lang="en-US" dirty="0" smtClean="0"/>
              <a:t>“Ways </a:t>
            </a:r>
            <a:r>
              <a:rPr lang="en-US" dirty="0"/>
              <a:t>of </a:t>
            </a:r>
            <a:r>
              <a:rPr lang="en-US" dirty="0" smtClean="0"/>
              <a:t>training” to be utilized during the training session.</a:t>
            </a:r>
          </a:p>
          <a:p>
            <a:r>
              <a:rPr lang="en-US" b="1" dirty="0" smtClean="0"/>
              <a:t>Submit your information to your instructor via e-mail.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WAYS OF TRAINING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HANDS-ON</a:t>
            </a:r>
          </a:p>
          <a:p>
            <a:r>
              <a:rPr lang="en-US" dirty="0" smtClean="0"/>
              <a:t>SIMULAITON</a:t>
            </a:r>
            <a:endParaRPr lang="en-US" dirty="0"/>
          </a:p>
          <a:p>
            <a:r>
              <a:rPr lang="en-US" dirty="0"/>
              <a:t>GAMES 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ROLE </a:t>
            </a:r>
            <a:r>
              <a:rPr lang="en-US" dirty="0" smtClean="0"/>
              <a:t>PLAY</a:t>
            </a:r>
            <a:endParaRPr lang="en-US" dirty="0"/>
          </a:p>
          <a:p>
            <a:r>
              <a:rPr lang="en-US" dirty="0"/>
              <a:t>FACE-OFF – DEBATE</a:t>
            </a:r>
          </a:p>
          <a:p>
            <a:r>
              <a:rPr lang="en-US" dirty="0"/>
              <a:t>VIDEO/ PPT</a:t>
            </a:r>
          </a:p>
          <a:p>
            <a:r>
              <a:rPr lang="en-US" dirty="0" smtClean="0"/>
              <a:t>SHORT TEST</a:t>
            </a:r>
            <a:endParaRPr lang="en-US" dirty="0"/>
          </a:p>
          <a:p>
            <a:r>
              <a:rPr lang="en-US" dirty="0"/>
              <a:t>DEMONSTRATION</a:t>
            </a:r>
          </a:p>
          <a:p>
            <a:r>
              <a:rPr lang="en-US" dirty="0" smtClean="0"/>
              <a:t>TABLE DISCUSSION</a:t>
            </a:r>
            <a:endParaRPr lang="en-US" dirty="0"/>
          </a:p>
          <a:p>
            <a:r>
              <a:rPr lang="en-US" dirty="0"/>
              <a:t>CASE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Q </a:t>
            </a:r>
            <a:r>
              <a:rPr lang="en-US" dirty="0"/>
              <a:t>&amp; A </a:t>
            </a:r>
            <a:r>
              <a:rPr lang="en-US" dirty="0" smtClean="0"/>
              <a:t>TO  END SESSION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March 27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10:00 – 12:00 - LI </a:t>
            </a:r>
            <a:r>
              <a:rPr lang="en-US" b="1" dirty="0"/>
              <a:t>142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3429000"/>
            <a:ext cx="6629400" cy="1017234"/>
          </a:xfrm>
        </p:spPr>
        <p:txBody>
          <a:bodyPr/>
          <a:lstStyle/>
          <a:p>
            <a:r>
              <a:rPr lang="en-US" sz="2400" b="1" dirty="0" smtClean="0"/>
              <a:t>DAY 4 - Computer databases, PowerPoint and Publisher training!</a:t>
            </a:r>
            <a:endParaRPr lang="en-US" sz="2400" b="1" dirty="0"/>
          </a:p>
        </p:txBody>
      </p:sp>
      <p:pic>
        <p:nvPicPr>
          <p:cNvPr id="3077" name="Picture 5" descr="C:\Users\fcc-labs\AppData\Local\Microsoft\Windows\Temporary Internet Files\Content.IE5\MZOSV6WG\MP9004432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505200" cy="23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DEVELOPMENT OF THE ALL INPORTANT FLYER.</a:t>
            </a:r>
          </a:p>
          <a:p>
            <a:r>
              <a:rPr lang="en-US" dirty="0" smtClean="0"/>
              <a:t>USING MS PUBLISHER, YOU’LL NEED TO DEVELOP A FLYER THAT COULD BE USED FOR ADVERTISEMENT WITHIN THE COMPANY.</a:t>
            </a:r>
          </a:p>
          <a:p>
            <a:r>
              <a:rPr lang="en-US" dirty="0" smtClean="0"/>
              <a:t>SUBMIT YOUR FLYER TO YOUR INSTRUCTOR.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17708" r="53751" b="13125"/>
          <a:stretch/>
        </p:blipFill>
        <p:spPr bwMode="auto">
          <a:xfrm>
            <a:off x="4572000" y="1113756"/>
            <a:ext cx="4267200" cy="54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THE EVALUTATION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 AN EVALUATION THAT COULD BE USED TO CRITIQUE YOUR PRESENTATION BY ATTENDEES.  </a:t>
            </a:r>
          </a:p>
          <a:p>
            <a:r>
              <a:rPr lang="en-US" dirty="0" smtClean="0"/>
              <a:t>SUBMIT YOUR EVALUATION TO YOUR INSTRUCTOR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8203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5 -  RESEARCH AND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313916" cy="639762"/>
          </a:xfrm>
        </p:spPr>
        <p:txBody>
          <a:bodyPr/>
          <a:lstStyle/>
          <a:p>
            <a:r>
              <a:rPr lang="en-US" dirty="0" smtClean="0"/>
              <a:t>RESEARCH AND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686300" cy="4648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SUGGESTION:</a:t>
            </a:r>
          </a:p>
          <a:p>
            <a:pPr lvl="1"/>
            <a:r>
              <a:rPr lang="en-US" b="1" dirty="0" smtClean="0"/>
              <a:t>GROUP MEMEBERS TAKE SECTIONS OF THE TRAINING AND RESEARCH THE VARIOUS TOPICS.</a:t>
            </a:r>
          </a:p>
          <a:p>
            <a:pPr lvl="1"/>
            <a:r>
              <a:rPr lang="en-US" b="1" dirty="0" smtClean="0"/>
              <a:t>I encourage you to work together, possibly 2 people to a topic.</a:t>
            </a:r>
          </a:p>
          <a:p>
            <a:pPr lvl="1"/>
            <a:endParaRPr lang="en-US" b="1" dirty="0"/>
          </a:p>
          <a:p>
            <a:pPr lvl="1"/>
            <a:r>
              <a:rPr lang="en-US" dirty="0" smtClean="0"/>
              <a:t>YOU WILL BECOME AN EXPERT ON THE TOPIC THAT YOU DEVELOP.  THIS WILL ALSO BECOME THE AREA OF WHICH YOU WILL CREATIVELY PRESENT.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POST ON BLACKBOARD YOUR RESERACH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 you develop your area, you’ll need to post it on Blackboard.</a:t>
            </a:r>
          </a:p>
          <a:p>
            <a:endParaRPr lang="en-US" dirty="0"/>
          </a:p>
        </p:txBody>
      </p:sp>
      <p:pic>
        <p:nvPicPr>
          <p:cNvPr id="2051" name="Picture 3" descr="C:\Users\fcc-labs\AppData\Local\Microsoft\Windows\Temporary Internet Files\Content.IE5\MZOSV6WG\MP90042306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22"/>
          <a:stretch/>
        </p:blipFill>
        <p:spPr bwMode="auto">
          <a:xfrm>
            <a:off x="4952998" y="5063425"/>
            <a:ext cx="44711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 –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DEVELOPMENT OF THE PRESENTATION:</a:t>
            </a:r>
          </a:p>
          <a:p>
            <a:pPr lvl="1"/>
            <a:r>
              <a:rPr lang="en-US" dirty="0" smtClean="0"/>
              <a:t>TOPICS WILL NEED TO FLOW TOGETHER SEAMLESSLY.  IN ORDER TO DO THAT,YOU’LL NEED TO DEVELOP SEGUAYS BETWEEN THE TOPIC AREAS.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PRACTICE</a:t>
            </a:r>
            <a:r>
              <a:rPr lang="en-US" dirty="0" smtClean="0"/>
              <a:t> –</a:t>
            </a:r>
          </a:p>
          <a:p>
            <a:pPr lvl="1"/>
            <a:r>
              <a:rPr lang="en-US" dirty="0"/>
              <a:t>AS A TEAM, YOU NOW NEED TO COME TOGETHER AND WORK COLABARATIVELY ON THE PRESENTATION. </a:t>
            </a:r>
            <a:r>
              <a:rPr lang="en-US" sz="2400" b="1" dirty="0"/>
              <a:t> </a:t>
            </a:r>
          </a:p>
          <a:p>
            <a:pPr lvl="1"/>
            <a:endParaRPr lang="en-US" dirty="0" smtClean="0"/>
          </a:p>
          <a:p>
            <a:r>
              <a:rPr lang="en-US" b="1" dirty="0"/>
              <a:t>CRITIQUE- </a:t>
            </a:r>
          </a:p>
          <a:p>
            <a:pPr lvl="1"/>
            <a:r>
              <a:rPr lang="en-US" dirty="0" smtClean="0"/>
              <a:t>AS A TEAM, YOU’LL NEED TO BE SUPPORTIVE OF EACHOTHER AS WELL AS HONET WITH EACHOTHER IN TERMS OF WHAT WORKS AND WHAT DOES NOT WORK.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8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103</TotalTime>
  <Words>442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HR TRAINING</vt:lpstr>
      <vt:lpstr>Day 1</vt:lpstr>
      <vt:lpstr>Day 2 – TOPIC AREA</vt:lpstr>
      <vt:lpstr>Day 3 – WAYS OF TRAINING</vt:lpstr>
      <vt:lpstr>DAY 4 - Computer databases, PowerPoint and Publisher training!</vt:lpstr>
      <vt:lpstr>DAY 4 </vt:lpstr>
      <vt:lpstr>DEVELOPMENT OF THE EVALUTATION </vt:lpstr>
      <vt:lpstr>DAY 5 -  RESEARCH AND DEVELOPMENT</vt:lpstr>
      <vt:lpstr>Day 5 – DEVELOPMENT </vt:lpstr>
      <vt:lpstr>PRESENTATION</vt:lpstr>
    </vt:vector>
  </TitlesOfParts>
  <Company>Fresno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TRAINING</dc:title>
  <dc:creator>FCC</dc:creator>
  <cp:lastModifiedBy>nh004</cp:lastModifiedBy>
  <cp:revision>8</cp:revision>
  <dcterms:created xsi:type="dcterms:W3CDTF">2012-03-22T17:00:46Z</dcterms:created>
  <dcterms:modified xsi:type="dcterms:W3CDTF">2012-03-22T22:23:47Z</dcterms:modified>
</cp:coreProperties>
</file>