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tags/tag8.xml" ContentType="application/vnd.openxmlformats-officedocument.presentationml.tags+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tags/tag4.xml" ContentType="application/vnd.openxmlformats-officedocument.presentationml.tags+xml"/>
  <Override PartName="/ppt/diagrams/quickStyle2.xml" ContentType="application/vnd.openxmlformats-officedocument.drawingml.diagramStyl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tags/tag38.xml" ContentType="application/vnd.openxmlformats-officedocument.presentationml.tags+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tags/tag16.xml" ContentType="application/vnd.openxmlformats-officedocument.presentationml.tags+xml"/>
  <Override PartName="/ppt/diagrams/layout5.xml" ContentType="application/vnd.openxmlformats-officedocument.drawingml.diagramLayout+xml"/>
  <Override PartName="/ppt/tags/tag27.xml" ContentType="application/vnd.openxmlformats-officedocument.presentationml.tags+xml"/>
  <Override PartName="/ppt/diagrams/data6.xml" ContentType="application/vnd.openxmlformats-officedocument.drawingml.diagramData+xml"/>
  <Override PartName="/ppt/notesSlides/notesSlide23.xml" ContentType="application/vnd.openxmlformats-officedocument.presentationml.notesSlide+xml"/>
  <Override PartName="/ppt/notesSlides/notesSlide12.xml" ContentType="application/vnd.openxmlformats-officedocument.presentationml.notesSlide+xml"/>
  <Override PartName="/ppt/diagrams/colors8.xml" ContentType="application/vnd.openxmlformats-officedocument.drawingml.diagramColors+xml"/>
  <Override PartName="/ppt/tags/tag34.xml" ContentType="application/vnd.openxmlformats-officedocument.presentationml.tags+xml"/>
  <Override PartName="/ppt/notesSlides/notesSlide30.xml" ContentType="application/vnd.openxmlformats-officedocument.presentationml.notesSlide+xml"/>
  <Override PartName="/ppt/notesSlides/notesSlide7.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tags/tag12.xml" ContentType="application/vnd.openxmlformats-officedocument.presentationml.tags+xml"/>
  <Override PartName="/ppt/tags/tag23.xml" ContentType="application/vnd.openxmlformats-officedocument.presentationml.tags+xml"/>
  <Override PartName="/ppt/diagrams/drawing7.xml" ContentType="application/vnd.ms-office.drawingml.diagramDrawing+xml"/>
  <Override PartName="/ppt/slides/slide9.xml" ContentType="application/vnd.openxmlformats-officedocument.presentationml.slide+xml"/>
  <Override PartName="/ppt/viewProps.xml" ContentType="application/vnd.openxmlformats-officedocument.presentationml.viewProps+xml"/>
  <Override PartName="/ppt/tags/tag9.xml" ContentType="application/vnd.openxmlformats-officedocument.presentationml.tags+xml"/>
  <Override PartName="/ppt/diagrams/colors4.xml" ContentType="application/vnd.openxmlformats-officedocument.drawingml.diagramColors+xml"/>
  <Override PartName="/ppt/tags/tag30.xml" ContentType="application/vnd.openxmlformats-officedocument.presentationml.tags+xml"/>
  <Override PartName="/ppt/diagrams/quickStyle7.xml" ContentType="application/vnd.openxmlformats-officedocument.drawingml.diagramStyle+xml"/>
  <Override PartName="/ppt/diagrams/drawing10.xml" ContentType="application/vnd.ms-office.drawingml.diagramDrawing+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Override PartName="/ppt/diagrams/drawing3.xml" ContentType="application/vnd.ms-office.drawingml.diagramDrawing+xml"/>
  <Default Extension="png" ContentType="image/png"/>
  <Override PartName="/ppt/slides/slide26.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ags/tag5.xml" ContentType="application/vnd.openxmlformats-officedocument.presentationml.tags+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tags/tag39.xml" ContentType="application/vnd.openxmlformats-officedocument.presentationml.tags+xml"/>
  <Override PartName="/ppt/presentation.xml" ContentType="application/vnd.openxmlformats-officedocument.presentationml.presentation.main+xml"/>
  <Override PartName="/ppt/slides/slide22.xml" ContentType="application/vnd.openxmlformats-officedocument.presentationml.slide+xml"/>
  <Override PartName="/ppt/tags/tag1.xml" ContentType="application/vnd.openxmlformats-officedocument.presentationml.tags+xml"/>
  <Override PartName="/ppt/diagrams/layout6.xml" ContentType="application/vnd.openxmlformats-officedocument.drawingml.diagramLayout+xml"/>
  <Override PartName="/ppt/tags/tag28.xml" ContentType="application/vnd.openxmlformats-officedocument.presentationml.tags+xml"/>
  <Override PartName="/ppt/notesSlides/notesSlide24.xml" ContentType="application/vnd.openxmlformats-officedocument.presentationml.notesSlide+xml"/>
  <Override PartName="/ppt/diagrams/data10.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tags/tag17.xml" ContentType="application/vnd.openxmlformats-officedocument.presentationml.tags+xml"/>
  <Override PartName="/ppt/notesSlides/notesSlide13.xml" ContentType="application/vnd.openxmlformats-officedocument.presentationml.notesSlide+xml"/>
  <Override PartName="/ppt/diagrams/data7.xml" ContentType="application/vnd.openxmlformats-officedocument.drawingml.diagramData+xml"/>
  <Override PartName="/ppt/diagrams/colors9.xml" ContentType="application/vnd.openxmlformats-officedocument.drawingml.diagramColors+xml"/>
  <Override PartName="/ppt/tags/tag35.xml" ContentType="application/vnd.openxmlformats-officedocument.presentationml.tag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diagrams/layout2.xml" ContentType="application/vnd.openxmlformats-officedocument.drawingml.diagramLayout+xml"/>
  <Override PartName="/ppt/tags/tag24.xml" ContentType="application/vnd.openxmlformats-officedocument.presentationml.tags+xml"/>
  <Override PartName="/ppt/notesSlides/notesSlide20.xml" ContentType="application/vnd.openxmlformats-officedocument.presentationml.notesSlide+xml"/>
  <Override PartName="/ppt/diagrams/drawing8.xml" ContentType="application/vnd.ms-office.drawingml.diagramDrawing+xml"/>
  <Override PartName="/ppt/notesSlides/notesSlide31.xml" ContentType="application/vnd.openxmlformats-officedocument.presentationml.notesSlide+xml"/>
  <Override PartName="/ppt/tags/tag13.xml" ContentType="application/vnd.openxmlformats-officedocument.presentationml.tags+xml"/>
  <Override PartName="/ppt/diagrams/data3.xml" ContentType="application/vnd.openxmlformats-officedocument.drawingml.diagramData+xml"/>
  <Override PartName="/ppt/diagrams/colors5.xml" ContentType="application/vnd.openxmlformats-officedocument.drawingml.diagramColors+xml"/>
  <Override PartName="/ppt/tags/tag31.xml" ContentType="application/vnd.openxmlformats-officedocument.presentationml.tags+xml"/>
  <Override PartName="/ppt/diagrams/quickStyle8.xml" ContentType="application/vnd.openxmlformats-officedocument.drawingml.diagramStyle+xml"/>
  <Override PartName="/ppt/diagrams/quickStyle10.xml" ContentType="application/vnd.openxmlformats-officedocument.drawingml.diagramStyl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diagrams/data1.xml" ContentType="application/vnd.openxmlformats-officedocument.drawingml.diagramData+xml"/>
  <Override PartName="/ppt/tags/tag11.xml" ContentType="application/vnd.openxmlformats-officedocument.presentationml.tags+xml"/>
  <Override PartName="/ppt/diagrams/colors3.xml" ContentType="application/vnd.openxmlformats-officedocument.drawingml.diagramColors+xml"/>
  <Override PartName="/ppt/tags/tag20.xml" ContentType="application/vnd.openxmlformats-officedocument.presentationml.tags+xml"/>
  <Override PartName="/ppt/diagrams/drawing4.xml" ContentType="application/vnd.ms-office.drawingml.diagramDrawing+xml"/>
  <Override PartName="/ppt/diagrams/quickStyle6.xml" ContentType="application/vnd.openxmlformats-officedocument.drawingml.diagramStyl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tags/tag2.xml" ContentType="application/vnd.openxmlformats-officedocument.presentationml.tags+xml"/>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tags/tag29.xml" ContentType="application/vnd.openxmlformats-officedocument.presentationml.tags+xml"/>
  <Override PartName="/ppt/diagrams/layout7.xml" ContentType="application/vnd.openxmlformats-officedocument.drawingml.diagramLayout+xml"/>
  <Override PartName="/ppt/diagrams/data8.xml" ContentType="application/vnd.openxmlformats-officedocument.drawingml.diagramData+xml"/>
  <Override PartName="/ppt/notesSlides/notesSlide25.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tags/tag18.xml" ContentType="application/vnd.openxmlformats-officedocument.presentationml.tags+xml"/>
  <Override PartName="/ppt/notesSlides/notesSlide14.xml" ContentType="application/vnd.openxmlformats-officedocument.presentationml.notesSlide+xml"/>
  <Override PartName="/ppt/tags/tag36.xml" ContentType="application/vnd.openxmlformats-officedocument.presentationml.tags+xml"/>
  <Override PartName="/ppt/notesSlides/notesSlide32.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tags/tag14.xml" ContentType="application/vnd.openxmlformats-officedocument.presentationml.tags+xml"/>
  <Override PartName="/ppt/diagrams/layout3.xml" ContentType="application/vnd.openxmlformats-officedocument.drawingml.diagramLayout+xml"/>
  <Override PartName="/ppt/diagrams/data4.xml" ContentType="application/vnd.openxmlformats-officedocument.drawingml.diagramData+xml"/>
  <Override PartName="/ppt/tags/tag25.xml" ContentType="application/vnd.openxmlformats-officedocument.presentationml.tags+xml"/>
  <Override PartName="/ppt/notesSlides/notesSlide21.xml" ContentType="application/vnd.openxmlformats-officedocument.presentationml.notesSlide+xml"/>
  <Override PartName="/ppt/diagrams/drawing9.xml" ContentType="application/vnd.ms-office.drawingml.diagramDrawing+xml"/>
  <Override PartName="/ppt/notesSlides/notesSlide10.xml" ContentType="application/vnd.openxmlformats-officedocument.presentationml.notesSlide+xml"/>
  <Override PartName="/ppt/diagrams/colors6.xml" ContentType="application/vnd.openxmlformats-officedocument.drawingml.diagramColors+xml"/>
  <Override PartName="/ppt/tags/tag32.xml" ContentType="application/vnd.openxmlformats-officedocument.presentationml.tags+xml"/>
  <Override PartName="/ppt/diagrams/quickStyle9.xml" ContentType="application/vnd.openxmlformats-officedocument.drawingml.diagramStyle+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tags/tag10.xml" ContentType="application/vnd.openxmlformats-officedocument.presentationml.tags+xml"/>
  <Override PartName="/ppt/tags/tag21.xml" ContentType="application/vnd.openxmlformats-officedocument.presentationml.tags+xml"/>
  <Override PartName="/ppt/diagrams/drawing5.xml" ContentType="application/vnd.ms-office.drawingml.diagramDrawing+xml"/>
  <Override PartName="/ppt/slides/slide28.xml" ContentType="application/vnd.openxmlformats-officedocument.presentationml.slide+xml"/>
  <Override PartName="/ppt/notesSlides/notesSlide1.xml" ContentType="application/vnd.openxmlformats-officedocument.presentationml.notesSlide+xml"/>
  <Override PartName="/ppt/tags/tag7.xml" ContentType="application/vnd.openxmlformats-officedocument.presentationml.tags+xml"/>
  <Override PartName="/ppt/diagrams/colors2.xml" ContentType="application/vnd.openxmlformats-officedocument.drawingml.diagramColors+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slideLayouts/slideLayout5.xml" ContentType="application/vnd.openxmlformats-officedocument.presentationml.slideLayout+xml"/>
  <Override PartName="/ppt/diagrams/drawing1.xml" ContentType="application/vnd.ms-office.drawingml.diagramDrawing+xml"/>
  <Override PartName="/ppt/notesSlides/notesSlide19.xml" ContentType="application/vnd.openxmlformats-officedocument.presentationml.notesSlide+xml"/>
  <Override PartName="/ppt/diagrams/colors10.xml" ContentType="application/vnd.openxmlformats-officedocument.drawingml.diagramColors+xml"/>
  <Override PartName="/ppt/slides/slide24.xml" ContentType="application/vnd.openxmlformats-officedocument.presentationml.slide+xml"/>
  <Default Extension="jpeg" ContentType="image/jpeg"/>
  <Override PartName="/ppt/tags/tag3.xml" ContentType="application/vnd.openxmlformats-officedocument.presentationml.tags+xml"/>
  <Override PartName="/ppt/diagrams/quickStyle1.xml" ContentType="application/vnd.openxmlformats-officedocument.drawingml.diagramStyle+xml"/>
  <Override PartName="/ppt/diagrams/layout8.xml" ContentType="application/vnd.openxmlformats-officedocument.drawingml.diagramLayout+xml"/>
  <Override PartName="/ppt/slides/slide1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tags/tag19.xml" ContentType="application/vnd.openxmlformats-officedocument.presentationml.tags+xml"/>
  <Override PartName="/ppt/notesSlides/notesSlide15.xml" ContentType="application/vnd.openxmlformats-officedocument.presentationml.notesSlide+xml"/>
  <Override PartName="/ppt/diagrams/data9.xml" ContentType="application/vnd.openxmlformats-officedocument.drawingml.diagramData+xml"/>
  <Override PartName="/ppt/notesSlides/notesSlide26.xml" ContentType="application/vnd.openxmlformats-officedocument.presentationml.notesSlide+xml"/>
  <Override PartName="/ppt/tags/tag37.xml" ContentType="application/vnd.openxmlformats-officedocument.presentationml.tags+xml"/>
  <Override PartName="/ppt/slides/slide20.xml" ContentType="application/vnd.openxmlformats-officedocument.presentationml.slide+xml"/>
  <Override PartName="/ppt/diagrams/layout4.xml" ContentType="application/vnd.openxmlformats-officedocument.drawingml.diagramLayout+xml"/>
  <Override PartName="/ppt/tags/tag26.xml" ContentType="application/vnd.openxmlformats-officedocument.presentationml.tags+xml"/>
  <Override PartName="/ppt/notesSlides/notesSlide22.xml" ContentType="application/vnd.openxmlformats-officedocument.presentationml.notesSlide+xml"/>
  <Override PartName="/ppt/notesSlides/notesSlide11.xml" ContentType="application/vnd.openxmlformats-officedocument.presentationml.notesSlide+xml"/>
  <Override PartName="/ppt/tags/tag15.xml" ContentType="application/vnd.openxmlformats-officedocument.presentationml.tags+xml"/>
  <Override PartName="/ppt/diagrams/data5.xml" ContentType="application/vnd.openxmlformats-officedocument.drawingml.diagramData+xml"/>
  <Override PartName="/ppt/diagrams/colors7.xml" ContentType="application/vnd.openxmlformats-officedocument.drawingml.diagramColors+xml"/>
  <Override PartName="/ppt/tags/tag33.xml" ContentType="application/vnd.openxmlformats-officedocument.presentationml.tags+xml"/>
  <Override PartName="/ppt/notesSlides/notesSlide6.xml" ContentType="application/vnd.openxmlformats-officedocument.presentationml.notesSlide+xml"/>
  <Override PartName="/ppt/tags/tag22.xml" ContentType="application/vnd.openxmlformats-officedocument.presentationml.tags+xml"/>
  <Override PartName="/ppt/diagrams/drawing6.xml" ContentType="application/vnd.ms-office.drawingml.diagramDrawing+xml"/>
  <Override PartName="/ppt/tags/tag40.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handoutMasterIdLst>
    <p:handoutMasterId r:id="rId35"/>
  </p:handoutMasterIdLst>
  <p:sldIdLst>
    <p:sldId id="256" r:id="rId2"/>
    <p:sldId id="259" r:id="rId3"/>
    <p:sldId id="258" r:id="rId4"/>
    <p:sldId id="273" r:id="rId5"/>
    <p:sldId id="288" r:id="rId6"/>
    <p:sldId id="267" r:id="rId7"/>
    <p:sldId id="274" r:id="rId8"/>
    <p:sldId id="260" r:id="rId9"/>
    <p:sldId id="261" r:id="rId10"/>
    <p:sldId id="262" r:id="rId11"/>
    <p:sldId id="263" r:id="rId12"/>
    <p:sldId id="264" r:id="rId13"/>
    <p:sldId id="265" r:id="rId14"/>
    <p:sldId id="266" r:id="rId15"/>
    <p:sldId id="268" r:id="rId16"/>
    <p:sldId id="287" r:id="rId17"/>
    <p:sldId id="269" r:id="rId18"/>
    <p:sldId id="293" r:id="rId19"/>
    <p:sldId id="280" r:id="rId20"/>
    <p:sldId id="271" r:id="rId21"/>
    <p:sldId id="270" r:id="rId22"/>
    <p:sldId id="291" r:id="rId23"/>
    <p:sldId id="281" r:id="rId24"/>
    <p:sldId id="282" r:id="rId25"/>
    <p:sldId id="283" r:id="rId26"/>
    <p:sldId id="292" r:id="rId27"/>
    <p:sldId id="294" r:id="rId28"/>
    <p:sldId id="286" r:id="rId29"/>
    <p:sldId id="290" r:id="rId30"/>
    <p:sldId id="284" r:id="rId31"/>
    <p:sldId id="285" r:id="rId32"/>
    <p:sldId id="276" r:id="rId33"/>
  </p:sldIdLst>
  <p:sldSz cx="9144000" cy="6858000" type="screen4x3"/>
  <p:notesSz cx="7315200" cy="9601200"/>
  <p:custDataLst>
    <p:tags r:id="rId36"/>
  </p:custDataLst>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awkidi" initials="h" lastIdx="5"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355" autoAdjust="0"/>
    <p:restoredTop sz="79496" autoAdjust="0"/>
  </p:normalViewPr>
  <p:slideViewPr>
    <p:cSldViewPr>
      <p:cViewPr varScale="1">
        <p:scale>
          <a:sx n="55" d="100"/>
          <a:sy n="55" d="100"/>
        </p:scale>
        <p:origin x="-930"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5_4">
  <dgm:title val=""/>
  <dgm:desc val=""/>
  <dgm:catLst>
    <dgm:cat type="accent5" pri="11400"/>
  </dgm:catLst>
  <dgm:styleLbl name="node0">
    <dgm:fillClrLst meth="cycle">
      <a:schemeClr val="accent5">
        <a:shade val="60000"/>
      </a:schemeClr>
    </dgm:fillClrLst>
    <dgm:linClrLst meth="repeat">
      <a:schemeClr val="lt1"/>
    </dgm:linClrLst>
    <dgm:effectClrLst/>
    <dgm:txLinClrLst/>
    <dgm:txFillClrLst/>
    <dgm:txEffectClrLst/>
  </dgm:styleLbl>
  <dgm:styleLbl name="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alignNode1">
    <dgm:fillClrLst meth="cycle">
      <a:schemeClr val="accent5">
        <a:shade val="50000"/>
      </a:schemeClr>
      <a:schemeClr val="accent5">
        <a:tint val="55000"/>
      </a:schemeClr>
    </dgm:fillClrLst>
    <dgm:linClrLst meth="cycle">
      <a:schemeClr val="accent5">
        <a:shade val="50000"/>
      </a:schemeClr>
      <a:schemeClr val="accent5">
        <a:tint val="55000"/>
      </a:schemeClr>
    </dgm:linClrLst>
    <dgm:effectClrLst/>
    <dgm:txLinClrLst/>
    <dgm:txFillClrLst/>
    <dgm:txEffectClrLst/>
  </dgm:styleLbl>
  <dgm:styleLbl name="ln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vennNode1">
    <dgm:fillClrLst meth="cycle">
      <a:schemeClr val="accent5">
        <a:shade val="80000"/>
        <a:alpha val="50000"/>
      </a:schemeClr>
      <a:schemeClr val="accent5">
        <a:tint val="50000"/>
        <a:alpha val="50000"/>
      </a:schemeClr>
    </dgm:fillClrLst>
    <dgm:linClrLst meth="repeat">
      <a:schemeClr val="lt1"/>
    </dgm:linClrLst>
    <dgm:effectClrLst/>
    <dgm:txLinClrLst/>
    <dgm:txFillClrLst/>
    <dgm:txEffectClrLst/>
  </dgm:styleLbl>
  <dgm:styleLbl name="node2">
    <dgm:fillClrLst>
      <a:schemeClr val="accent5">
        <a:shade val="80000"/>
      </a:schemeClr>
    </dgm:fillClrLst>
    <dgm:linClrLst meth="repeat">
      <a:schemeClr val="lt1"/>
    </dgm:linClrLst>
    <dgm:effectClrLst/>
    <dgm:txLinClrLst/>
    <dgm:txFillClrLst/>
    <dgm:txEffectClrLst/>
  </dgm:styleLbl>
  <dgm:styleLbl name="node3">
    <dgm:fillClrLst>
      <a:schemeClr val="accent5">
        <a:tint val="99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b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sibTrans1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0000"/>
      </a:schemeClr>
    </dgm:fillClrLst>
    <dgm:linClrLst meth="repeat">
      <a:schemeClr val="lt1"/>
    </dgm:linClrLst>
    <dgm:effectClrLst/>
    <dgm:txLinClrLst/>
    <dgm:txFillClrLst/>
    <dgm:txEffectClrLst/>
  </dgm:styleLbl>
  <dgm:styleLbl name="asst3">
    <dgm:fillClrLst>
      <a:schemeClr val="accent5">
        <a:tint val="70000"/>
      </a:schemeClr>
    </dgm:fillClrLst>
    <dgm:linClrLst meth="repeat">
      <a:schemeClr val="lt1"/>
    </dgm:linClrLst>
    <dgm:effectClrLst/>
    <dgm:txLinClrLst/>
    <dgm:txFillClrLst/>
    <dgm:txEffectClrLst/>
  </dgm:styleLbl>
  <dgm:styleLbl name="asst4">
    <dgm:fillClrLst>
      <a:schemeClr val="accent5">
        <a:tint val="5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align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bgAccFollowNode1">
    <dgm:fillClrLst meth="repeat">
      <a:schemeClr val="accent5">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55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ECA7341-FF4C-4BCA-874C-2045785BAF0B}" type="doc">
      <dgm:prSet loTypeId="urn:microsoft.com/office/officeart/2005/8/layout/hProcess9" loCatId="process" qsTypeId="urn:microsoft.com/office/officeart/2005/8/quickstyle/simple5" qsCatId="simple" csTypeId="urn:microsoft.com/office/officeart/2005/8/colors/accent5_4" csCatId="accent5" phldr="1"/>
      <dgm:spPr/>
      <dgm:t>
        <a:bodyPr/>
        <a:lstStyle/>
        <a:p>
          <a:endParaRPr lang="en-US"/>
        </a:p>
      </dgm:t>
    </dgm:pt>
    <dgm:pt modelId="{F74F1867-6E9C-41E2-9FA7-59FCEB671445}">
      <dgm:prSet phldrT="[Text]"/>
      <dgm:spPr/>
      <dgm:t>
        <a:bodyPr/>
        <a:lstStyle/>
        <a:p>
          <a:r>
            <a:rPr lang="en-US" dirty="0" smtClean="0"/>
            <a:t>Stage 1: Forming</a:t>
          </a:r>
          <a:endParaRPr lang="en-US" dirty="0"/>
        </a:p>
      </dgm:t>
    </dgm:pt>
    <dgm:pt modelId="{E09E557D-4A68-4B1B-A892-4924AE3DBF91}" type="parTrans" cxnId="{AB4C202C-9DAF-4B78-826C-B9CF2B2048B8}">
      <dgm:prSet/>
      <dgm:spPr/>
      <dgm:t>
        <a:bodyPr/>
        <a:lstStyle/>
        <a:p>
          <a:endParaRPr lang="en-US"/>
        </a:p>
      </dgm:t>
    </dgm:pt>
    <dgm:pt modelId="{CD34EBD9-E6E3-4FCD-8204-5F28A6993B81}" type="sibTrans" cxnId="{AB4C202C-9DAF-4B78-826C-B9CF2B2048B8}">
      <dgm:prSet/>
      <dgm:spPr/>
      <dgm:t>
        <a:bodyPr/>
        <a:lstStyle/>
        <a:p>
          <a:endParaRPr lang="en-US"/>
        </a:p>
      </dgm:t>
    </dgm:pt>
    <dgm:pt modelId="{1887AA15-32DC-48AA-A129-F6DAE6651250}">
      <dgm:prSet phldrT="[Text]"/>
      <dgm:spPr/>
      <dgm:t>
        <a:bodyPr/>
        <a:lstStyle/>
        <a:p>
          <a:r>
            <a:rPr lang="en-US" dirty="0" smtClean="0"/>
            <a:t>Stage 2: Storming</a:t>
          </a:r>
          <a:endParaRPr lang="en-US" dirty="0"/>
        </a:p>
      </dgm:t>
    </dgm:pt>
    <dgm:pt modelId="{0103AC87-284A-48A3-A946-28D2C30EC16E}" type="parTrans" cxnId="{DBE29884-1269-4792-B07E-75C6D2B4C74D}">
      <dgm:prSet/>
      <dgm:spPr/>
      <dgm:t>
        <a:bodyPr/>
        <a:lstStyle/>
        <a:p>
          <a:endParaRPr lang="en-US"/>
        </a:p>
      </dgm:t>
    </dgm:pt>
    <dgm:pt modelId="{FDBA035C-FC72-4350-B33A-BAC873E0A8D0}" type="sibTrans" cxnId="{DBE29884-1269-4792-B07E-75C6D2B4C74D}">
      <dgm:prSet/>
      <dgm:spPr/>
      <dgm:t>
        <a:bodyPr/>
        <a:lstStyle/>
        <a:p>
          <a:endParaRPr lang="en-US"/>
        </a:p>
      </dgm:t>
    </dgm:pt>
    <dgm:pt modelId="{E224F248-8416-4A63-9E49-236D5210A536}">
      <dgm:prSet phldrT="[Text]"/>
      <dgm:spPr/>
      <dgm:t>
        <a:bodyPr/>
        <a:lstStyle/>
        <a:p>
          <a:r>
            <a:rPr lang="en-US" dirty="0" smtClean="0"/>
            <a:t>Stage 3: </a:t>
          </a:r>
          <a:r>
            <a:rPr lang="en-US" dirty="0" err="1" smtClean="0"/>
            <a:t>Norming</a:t>
          </a:r>
          <a:endParaRPr lang="en-US" dirty="0"/>
        </a:p>
      </dgm:t>
    </dgm:pt>
    <dgm:pt modelId="{56145BAB-9A21-4CAA-B2DD-0248042871BF}" type="parTrans" cxnId="{0D8689A7-CF8C-4D44-902E-27EAC25AE121}">
      <dgm:prSet/>
      <dgm:spPr/>
      <dgm:t>
        <a:bodyPr/>
        <a:lstStyle/>
        <a:p>
          <a:endParaRPr lang="en-US"/>
        </a:p>
      </dgm:t>
    </dgm:pt>
    <dgm:pt modelId="{6BE512B9-55DB-4403-B597-A3744D42FF82}" type="sibTrans" cxnId="{0D8689A7-CF8C-4D44-902E-27EAC25AE121}">
      <dgm:prSet/>
      <dgm:spPr/>
      <dgm:t>
        <a:bodyPr/>
        <a:lstStyle/>
        <a:p>
          <a:endParaRPr lang="en-US"/>
        </a:p>
      </dgm:t>
    </dgm:pt>
    <dgm:pt modelId="{B78D36B5-5F93-43A9-8875-E80A3752EF3B}">
      <dgm:prSet phldrT="[Text]"/>
      <dgm:spPr/>
      <dgm:t>
        <a:bodyPr/>
        <a:lstStyle/>
        <a:p>
          <a:r>
            <a:rPr lang="en-US" dirty="0" smtClean="0"/>
            <a:t>Stage 4: Performing</a:t>
          </a:r>
          <a:endParaRPr lang="en-US" dirty="0"/>
        </a:p>
      </dgm:t>
    </dgm:pt>
    <dgm:pt modelId="{ECCD0A40-021E-4471-BAE1-7EA870277B03}" type="parTrans" cxnId="{3391B722-C3AE-4922-9CA3-7F8E36E9FBB8}">
      <dgm:prSet/>
      <dgm:spPr/>
      <dgm:t>
        <a:bodyPr/>
        <a:lstStyle/>
        <a:p>
          <a:endParaRPr lang="en-US"/>
        </a:p>
      </dgm:t>
    </dgm:pt>
    <dgm:pt modelId="{9EF75432-570F-4DA3-B720-10597B03A4AD}" type="sibTrans" cxnId="{3391B722-C3AE-4922-9CA3-7F8E36E9FBB8}">
      <dgm:prSet/>
      <dgm:spPr/>
      <dgm:t>
        <a:bodyPr/>
        <a:lstStyle/>
        <a:p>
          <a:endParaRPr lang="en-US"/>
        </a:p>
      </dgm:t>
    </dgm:pt>
    <dgm:pt modelId="{7BE68FEC-A507-4C40-A23D-3191E463415D}">
      <dgm:prSet phldrT="[Text]"/>
      <dgm:spPr/>
      <dgm:t>
        <a:bodyPr/>
        <a:lstStyle/>
        <a:p>
          <a:r>
            <a:rPr lang="en-US" dirty="0" smtClean="0"/>
            <a:t>Stage 5: Adjourning</a:t>
          </a:r>
          <a:endParaRPr lang="en-US" dirty="0"/>
        </a:p>
      </dgm:t>
    </dgm:pt>
    <dgm:pt modelId="{AF3883B9-EC85-4FAC-9A63-3F4FD69A83C2}" type="parTrans" cxnId="{6D0392A1-06FA-4451-BB1E-8532290D99C6}">
      <dgm:prSet/>
      <dgm:spPr/>
      <dgm:t>
        <a:bodyPr/>
        <a:lstStyle/>
        <a:p>
          <a:endParaRPr lang="en-US"/>
        </a:p>
      </dgm:t>
    </dgm:pt>
    <dgm:pt modelId="{0621145E-DD8C-41FB-8731-C3DEBC2F3624}" type="sibTrans" cxnId="{6D0392A1-06FA-4451-BB1E-8532290D99C6}">
      <dgm:prSet/>
      <dgm:spPr/>
      <dgm:t>
        <a:bodyPr/>
        <a:lstStyle/>
        <a:p>
          <a:endParaRPr lang="en-US"/>
        </a:p>
      </dgm:t>
    </dgm:pt>
    <dgm:pt modelId="{749D0EFB-3434-445E-BC49-B8AF5FA295F1}" type="pres">
      <dgm:prSet presAssocID="{8ECA7341-FF4C-4BCA-874C-2045785BAF0B}" presName="CompostProcess" presStyleCnt="0">
        <dgm:presLayoutVars>
          <dgm:dir/>
          <dgm:resizeHandles val="exact"/>
        </dgm:presLayoutVars>
      </dgm:prSet>
      <dgm:spPr/>
      <dgm:t>
        <a:bodyPr/>
        <a:lstStyle/>
        <a:p>
          <a:endParaRPr lang="en-US"/>
        </a:p>
      </dgm:t>
    </dgm:pt>
    <dgm:pt modelId="{FBA858EF-78E9-4A03-9B66-9A1FE866E2EA}" type="pres">
      <dgm:prSet presAssocID="{8ECA7341-FF4C-4BCA-874C-2045785BAF0B}" presName="arrow" presStyleLbl="bgShp" presStyleIdx="0" presStyleCnt="1"/>
      <dgm:spPr/>
    </dgm:pt>
    <dgm:pt modelId="{4C8ADC3B-90DC-4B35-BEC9-024274FB72F4}" type="pres">
      <dgm:prSet presAssocID="{8ECA7341-FF4C-4BCA-874C-2045785BAF0B}" presName="linearProcess" presStyleCnt="0"/>
      <dgm:spPr/>
    </dgm:pt>
    <dgm:pt modelId="{6AF7064E-E735-4133-B28D-0C71A3AA1972}" type="pres">
      <dgm:prSet presAssocID="{F74F1867-6E9C-41E2-9FA7-59FCEB671445}" presName="textNode" presStyleLbl="node1" presStyleIdx="0" presStyleCnt="5">
        <dgm:presLayoutVars>
          <dgm:bulletEnabled val="1"/>
        </dgm:presLayoutVars>
      </dgm:prSet>
      <dgm:spPr/>
      <dgm:t>
        <a:bodyPr/>
        <a:lstStyle/>
        <a:p>
          <a:endParaRPr lang="en-US"/>
        </a:p>
      </dgm:t>
    </dgm:pt>
    <dgm:pt modelId="{E4D979A6-136C-4DD3-8D71-1A18295ADA4D}" type="pres">
      <dgm:prSet presAssocID="{CD34EBD9-E6E3-4FCD-8204-5F28A6993B81}" presName="sibTrans" presStyleCnt="0"/>
      <dgm:spPr/>
    </dgm:pt>
    <dgm:pt modelId="{16546B3F-8F98-4B5A-AC20-6213AEB05769}" type="pres">
      <dgm:prSet presAssocID="{1887AA15-32DC-48AA-A129-F6DAE6651250}" presName="textNode" presStyleLbl="node1" presStyleIdx="1" presStyleCnt="5">
        <dgm:presLayoutVars>
          <dgm:bulletEnabled val="1"/>
        </dgm:presLayoutVars>
      </dgm:prSet>
      <dgm:spPr/>
      <dgm:t>
        <a:bodyPr/>
        <a:lstStyle/>
        <a:p>
          <a:endParaRPr lang="en-US"/>
        </a:p>
      </dgm:t>
    </dgm:pt>
    <dgm:pt modelId="{40F50974-CC9E-4766-9EF6-E42B18E379A5}" type="pres">
      <dgm:prSet presAssocID="{FDBA035C-FC72-4350-B33A-BAC873E0A8D0}" presName="sibTrans" presStyleCnt="0"/>
      <dgm:spPr/>
    </dgm:pt>
    <dgm:pt modelId="{4B72EBCF-9ABE-497C-8218-C18DE18D707F}" type="pres">
      <dgm:prSet presAssocID="{E224F248-8416-4A63-9E49-236D5210A536}" presName="textNode" presStyleLbl="node1" presStyleIdx="2" presStyleCnt="5">
        <dgm:presLayoutVars>
          <dgm:bulletEnabled val="1"/>
        </dgm:presLayoutVars>
      </dgm:prSet>
      <dgm:spPr/>
      <dgm:t>
        <a:bodyPr/>
        <a:lstStyle/>
        <a:p>
          <a:endParaRPr lang="en-US"/>
        </a:p>
      </dgm:t>
    </dgm:pt>
    <dgm:pt modelId="{1CFD33FF-FF15-479D-8BB4-C9AB0B02749C}" type="pres">
      <dgm:prSet presAssocID="{6BE512B9-55DB-4403-B597-A3744D42FF82}" presName="sibTrans" presStyleCnt="0"/>
      <dgm:spPr/>
    </dgm:pt>
    <dgm:pt modelId="{85B0BF53-0614-47BB-8E59-AD8A80AB97A9}" type="pres">
      <dgm:prSet presAssocID="{B78D36B5-5F93-43A9-8875-E80A3752EF3B}" presName="textNode" presStyleLbl="node1" presStyleIdx="3" presStyleCnt="5">
        <dgm:presLayoutVars>
          <dgm:bulletEnabled val="1"/>
        </dgm:presLayoutVars>
      </dgm:prSet>
      <dgm:spPr/>
      <dgm:t>
        <a:bodyPr/>
        <a:lstStyle/>
        <a:p>
          <a:endParaRPr lang="en-US"/>
        </a:p>
      </dgm:t>
    </dgm:pt>
    <dgm:pt modelId="{1ED213FB-7A6F-41C5-B714-3BBAA06675A8}" type="pres">
      <dgm:prSet presAssocID="{9EF75432-570F-4DA3-B720-10597B03A4AD}" presName="sibTrans" presStyleCnt="0"/>
      <dgm:spPr/>
    </dgm:pt>
    <dgm:pt modelId="{048BE913-5A62-4E97-8082-3EE208FD819A}" type="pres">
      <dgm:prSet presAssocID="{7BE68FEC-A507-4C40-A23D-3191E463415D}" presName="textNode" presStyleLbl="node1" presStyleIdx="4" presStyleCnt="5">
        <dgm:presLayoutVars>
          <dgm:bulletEnabled val="1"/>
        </dgm:presLayoutVars>
      </dgm:prSet>
      <dgm:spPr/>
      <dgm:t>
        <a:bodyPr/>
        <a:lstStyle/>
        <a:p>
          <a:endParaRPr lang="en-US"/>
        </a:p>
      </dgm:t>
    </dgm:pt>
  </dgm:ptLst>
  <dgm:cxnLst>
    <dgm:cxn modelId="{0247BA0E-3F6E-4B99-A3C9-3AA8BE1DD4A9}" type="presOf" srcId="{E224F248-8416-4A63-9E49-236D5210A536}" destId="{4B72EBCF-9ABE-497C-8218-C18DE18D707F}" srcOrd="0" destOrd="0" presId="urn:microsoft.com/office/officeart/2005/8/layout/hProcess9"/>
    <dgm:cxn modelId="{DBE29884-1269-4792-B07E-75C6D2B4C74D}" srcId="{8ECA7341-FF4C-4BCA-874C-2045785BAF0B}" destId="{1887AA15-32DC-48AA-A129-F6DAE6651250}" srcOrd="1" destOrd="0" parTransId="{0103AC87-284A-48A3-A946-28D2C30EC16E}" sibTransId="{FDBA035C-FC72-4350-B33A-BAC873E0A8D0}"/>
    <dgm:cxn modelId="{6D0392A1-06FA-4451-BB1E-8532290D99C6}" srcId="{8ECA7341-FF4C-4BCA-874C-2045785BAF0B}" destId="{7BE68FEC-A507-4C40-A23D-3191E463415D}" srcOrd="4" destOrd="0" parTransId="{AF3883B9-EC85-4FAC-9A63-3F4FD69A83C2}" sibTransId="{0621145E-DD8C-41FB-8731-C3DEBC2F3624}"/>
    <dgm:cxn modelId="{40B556FF-460A-4870-B22A-CA7DFA1CC55E}" type="presOf" srcId="{F74F1867-6E9C-41E2-9FA7-59FCEB671445}" destId="{6AF7064E-E735-4133-B28D-0C71A3AA1972}" srcOrd="0" destOrd="0" presId="urn:microsoft.com/office/officeart/2005/8/layout/hProcess9"/>
    <dgm:cxn modelId="{6BBFA703-934E-47B1-A4C4-F54C53CEDAFB}" type="presOf" srcId="{8ECA7341-FF4C-4BCA-874C-2045785BAF0B}" destId="{749D0EFB-3434-445E-BC49-B8AF5FA295F1}" srcOrd="0" destOrd="0" presId="urn:microsoft.com/office/officeart/2005/8/layout/hProcess9"/>
    <dgm:cxn modelId="{AB4C202C-9DAF-4B78-826C-B9CF2B2048B8}" srcId="{8ECA7341-FF4C-4BCA-874C-2045785BAF0B}" destId="{F74F1867-6E9C-41E2-9FA7-59FCEB671445}" srcOrd="0" destOrd="0" parTransId="{E09E557D-4A68-4B1B-A892-4924AE3DBF91}" sibTransId="{CD34EBD9-E6E3-4FCD-8204-5F28A6993B81}"/>
    <dgm:cxn modelId="{2D64E4B8-7A7C-4FA9-96E9-5246389DCF40}" type="presOf" srcId="{7BE68FEC-A507-4C40-A23D-3191E463415D}" destId="{048BE913-5A62-4E97-8082-3EE208FD819A}" srcOrd="0" destOrd="0" presId="urn:microsoft.com/office/officeart/2005/8/layout/hProcess9"/>
    <dgm:cxn modelId="{4FEA7A23-A9BE-4D10-A3ED-AB4A11BA9D2F}" type="presOf" srcId="{1887AA15-32DC-48AA-A129-F6DAE6651250}" destId="{16546B3F-8F98-4B5A-AC20-6213AEB05769}" srcOrd="0" destOrd="0" presId="urn:microsoft.com/office/officeart/2005/8/layout/hProcess9"/>
    <dgm:cxn modelId="{0D8689A7-CF8C-4D44-902E-27EAC25AE121}" srcId="{8ECA7341-FF4C-4BCA-874C-2045785BAF0B}" destId="{E224F248-8416-4A63-9E49-236D5210A536}" srcOrd="2" destOrd="0" parTransId="{56145BAB-9A21-4CAA-B2DD-0248042871BF}" sibTransId="{6BE512B9-55DB-4403-B597-A3744D42FF82}"/>
    <dgm:cxn modelId="{0AE465F6-35C6-4895-A983-A427E828D09C}" type="presOf" srcId="{B78D36B5-5F93-43A9-8875-E80A3752EF3B}" destId="{85B0BF53-0614-47BB-8E59-AD8A80AB97A9}" srcOrd="0" destOrd="0" presId="urn:microsoft.com/office/officeart/2005/8/layout/hProcess9"/>
    <dgm:cxn modelId="{3391B722-C3AE-4922-9CA3-7F8E36E9FBB8}" srcId="{8ECA7341-FF4C-4BCA-874C-2045785BAF0B}" destId="{B78D36B5-5F93-43A9-8875-E80A3752EF3B}" srcOrd="3" destOrd="0" parTransId="{ECCD0A40-021E-4471-BAE1-7EA870277B03}" sibTransId="{9EF75432-570F-4DA3-B720-10597B03A4AD}"/>
    <dgm:cxn modelId="{A0C785BA-E80A-4DAB-8253-48BB77F4B132}" type="presParOf" srcId="{749D0EFB-3434-445E-BC49-B8AF5FA295F1}" destId="{FBA858EF-78E9-4A03-9B66-9A1FE866E2EA}" srcOrd="0" destOrd="0" presId="urn:microsoft.com/office/officeart/2005/8/layout/hProcess9"/>
    <dgm:cxn modelId="{114409BA-CC1B-49DD-9DE8-9C0B8DDCD205}" type="presParOf" srcId="{749D0EFB-3434-445E-BC49-B8AF5FA295F1}" destId="{4C8ADC3B-90DC-4B35-BEC9-024274FB72F4}" srcOrd="1" destOrd="0" presId="urn:microsoft.com/office/officeart/2005/8/layout/hProcess9"/>
    <dgm:cxn modelId="{85E9A0FD-9DEA-4CDF-B662-5EBCEBAE5057}" type="presParOf" srcId="{4C8ADC3B-90DC-4B35-BEC9-024274FB72F4}" destId="{6AF7064E-E735-4133-B28D-0C71A3AA1972}" srcOrd="0" destOrd="0" presId="urn:microsoft.com/office/officeart/2005/8/layout/hProcess9"/>
    <dgm:cxn modelId="{3021A664-0836-4C36-AA63-F5F0057994CA}" type="presParOf" srcId="{4C8ADC3B-90DC-4B35-BEC9-024274FB72F4}" destId="{E4D979A6-136C-4DD3-8D71-1A18295ADA4D}" srcOrd="1" destOrd="0" presId="urn:microsoft.com/office/officeart/2005/8/layout/hProcess9"/>
    <dgm:cxn modelId="{F9156168-4CB8-4D39-B163-A7292FE87F7B}" type="presParOf" srcId="{4C8ADC3B-90DC-4B35-BEC9-024274FB72F4}" destId="{16546B3F-8F98-4B5A-AC20-6213AEB05769}" srcOrd="2" destOrd="0" presId="urn:microsoft.com/office/officeart/2005/8/layout/hProcess9"/>
    <dgm:cxn modelId="{5B2B903F-08C0-4812-8C9D-16CC2509A2F9}" type="presParOf" srcId="{4C8ADC3B-90DC-4B35-BEC9-024274FB72F4}" destId="{40F50974-CC9E-4766-9EF6-E42B18E379A5}" srcOrd="3" destOrd="0" presId="urn:microsoft.com/office/officeart/2005/8/layout/hProcess9"/>
    <dgm:cxn modelId="{07658ED0-9598-4062-A06A-34653395A849}" type="presParOf" srcId="{4C8ADC3B-90DC-4B35-BEC9-024274FB72F4}" destId="{4B72EBCF-9ABE-497C-8218-C18DE18D707F}" srcOrd="4" destOrd="0" presId="urn:microsoft.com/office/officeart/2005/8/layout/hProcess9"/>
    <dgm:cxn modelId="{58EE9EB6-98C0-4FD3-BE36-D340D9D8C1E8}" type="presParOf" srcId="{4C8ADC3B-90DC-4B35-BEC9-024274FB72F4}" destId="{1CFD33FF-FF15-479D-8BB4-C9AB0B02749C}" srcOrd="5" destOrd="0" presId="urn:microsoft.com/office/officeart/2005/8/layout/hProcess9"/>
    <dgm:cxn modelId="{0D78F432-1404-4B1B-8E6F-99CF78728EC9}" type="presParOf" srcId="{4C8ADC3B-90DC-4B35-BEC9-024274FB72F4}" destId="{85B0BF53-0614-47BB-8E59-AD8A80AB97A9}" srcOrd="6" destOrd="0" presId="urn:microsoft.com/office/officeart/2005/8/layout/hProcess9"/>
    <dgm:cxn modelId="{83FD8B2A-68CE-4174-88E6-8F9A242E6BCA}" type="presParOf" srcId="{4C8ADC3B-90DC-4B35-BEC9-024274FB72F4}" destId="{1ED213FB-7A6F-41C5-B714-3BBAA06675A8}" srcOrd="7" destOrd="0" presId="urn:microsoft.com/office/officeart/2005/8/layout/hProcess9"/>
    <dgm:cxn modelId="{DA5AA571-28A5-448B-939E-B40C2E4B9E52}" type="presParOf" srcId="{4C8ADC3B-90DC-4B35-BEC9-024274FB72F4}" destId="{048BE913-5A62-4E97-8082-3EE208FD819A}" srcOrd="8" destOrd="0" presId="urn:microsoft.com/office/officeart/2005/8/layout/hProcess9"/>
  </dgm:cxnLst>
  <dgm:bg/>
  <dgm:whole/>
  <dgm:extLst>
    <a:ext uri="http://schemas.microsoft.com/office/drawing/2008/diagram">
      <dsp:dataModelExt xmlns:dsp="http://schemas.microsoft.com/office/drawing/2008/diagram" xmlns="" relId="rId9"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C7C423C8-1B33-4CBE-AD1F-FD276D2407CE}" type="doc">
      <dgm:prSet loTypeId="urn:microsoft.com/office/officeart/2005/8/layout/vList2" loCatId="list" qsTypeId="urn:microsoft.com/office/officeart/2005/8/quickstyle/3d3" qsCatId="3D" csTypeId="urn:microsoft.com/office/officeart/2005/8/colors/accent1_2" csCatId="accent1" phldr="1"/>
      <dgm:spPr/>
      <dgm:t>
        <a:bodyPr/>
        <a:lstStyle/>
        <a:p>
          <a:endParaRPr lang="en-US"/>
        </a:p>
      </dgm:t>
    </dgm:pt>
    <dgm:pt modelId="{EB0E8F95-3FC4-41A8-BCB8-3A739D02A6F2}">
      <dgm:prSet custT="1"/>
      <dgm:spPr/>
      <dgm:t>
        <a:bodyPr/>
        <a:lstStyle/>
        <a:p>
          <a:pPr rtl="0"/>
          <a:r>
            <a:rPr lang="en-US" sz="2400" dirty="0" smtClean="0">
              <a:latin typeface="Arial" pitchFamily="34" charset="0"/>
              <a:cs typeface="Arial" pitchFamily="34" charset="0"/>
            </a:rPr>
            <a:t>1. Team size </a:t>
          </a:r>
          <a:endParaRPr lang="en-US" sz="2400" dirty="0">
            <a:latin typeface="Arial" pitchFamily="34" charset="0"/>
            <a:cs typeface="Arial" pitchFamily="34" charset="0"/>
          </a:endParaRPr>
        </a:p>
      </dgm:t>
    </dgm:pt>
    <dgm:pt modelId="{1F2C6618-DF8D-4BAC-9776-BB69B72E41C6}" type="parTrans" cxnId="{32CF1D0F-2E2F-468B-B9B6-70AAC1DCA221}">
      <dgm:prSet/>
      <dgm:spPr/>
      <dgm:t>
        <a:bodyPr/>
        <a:lstStyle/>
        <a:p>
          <a:endParaRPr lang="en-US" sz="2400">
            <a:latin typeface="Arial" pitchFamily="34" charset="0"/>
            <a:cs typeface="Arial" pitchFamily="34" charset="0"/>
          </a:endParaRPr>
        </a:p>
      </dgm:t>
    </dgm:pt>
    <dgm:pt modelId="{0C3829DC-2425-4A6B-8318-1604ECB8A91C}" type="sibTrans" cxnId="{32CF1D0F-2E2F-468B-B9B6-70AAC1DCA221}">
      <dgm:prSet/>
      <dgm:spPr/>
      <dgm:t>
        <a:bodyPr/>
        <a:lstStyle/>
        <a:p>
          <a:endParaRPr lang="en-US" sz="2400">
            <a:latin typeface="Arial" pitchFamily="34" charset="0"/>
            <a:cs typeface="Arial" pitchFamily="34" charset="0"/>
          </a:endParaRPr>
        </a:p>
      </dgm:t>
    </dgm:pt>
    <dgm:pt modelId="{824F1765-F7BC-41C7-9A09-FADD75A99942}">
      <dgm:prSet custT="1"/>
      <dgm:spPr/>
      <dgm:t>
        <a:bodyPr/>
        <a:lstStyle/>
        <a:p>
          <a:pPr rtl="0"/>
          <a:r>
            <a:rPr lang="en-US" sz="2400" dirty="0" smtClean="0">
              <a:latin typeface="Arial" pitchFamily="34" charset="0"/>
              <a:cs typeface="Arial" pitchFamily="34" charset="0"/>
            </a:rPr>
            <a:t>2. Overall team composition </a:t>
          </a:r>
          <a:endParaRPr lang="en-US" sz="2400" dirty="0">
            <a:latin typeface="Arial" pitchFamily="34" charset="0"/>
            <a:cs typeface="Arial" pitchFamily="34" charset="0"/>
          </a:endParaRPr>
        </a:p>
      </dgm:t>
    </dgm:pt>
    <dgm:pt modelId="{A2D7C9A4-0AD9-4DCF-84F0-D1A2F09C9569}" type="parTrans" cxnId="{43FBAD62-1112-4E88-B30D-151B6E28B516}">
      <dgm:prSet/>
      <dgm:spPr/>
      <dgm:t>
        <a:bodyPr/>
        <a:lstStyle/>
        <a:p>
          <a:endParaRPr lang="en-US" sz="2400">
            <a:latin typeface="Arial" pitchFamily="34" charset="0"/>
            <a:cs typeface="Arial" pitchFamily="34" charset="0"/>
          </a:endParaRPr>
        </a:p>
      </dgm:t>
    </dgm:pt>
    <dgm:pt modelId="{A1F33DD5-BF54-497D-B17E-D5D1FF90EF14}" type="sibTrans" cxnId="{43FBAD62-1112-4E88-B30D-151B6E28B516}">
      <dgm:prSet/>
      <dgm:spPr/>
      <dgm:t>
        <a:bodyPr/>
        <a:lstStyle/>
        <a:p>
          <a:endParaRPr lang="en-US" sz="2400">
            <a:latin typeface="Arial" pitchFamily="34" charset="0"/>
            <a:cs typeface="Arial" pitchFamily="34" charset="0"/>
          </a:endParaRPr>
        </a:p>
      </dgm:t>
    </dgm:pt>
    <dgm:pt modelId="{2A0CD27C-4E19-4D74-9043-CB579CDDA1A2}">
      <dgm:prSet custT="1"/>
      <dgm:spPr/>
      <dgm:t>
        <a:bodyPr/>
        <a:lstStyle/>
        <a:p>
          <a:pPr rtl="0"/>
          <a:r>
            <a:rPr lang="en-US" sz="2400" dirty="0" smtClean="0">
              <a:latin typeface="Arial" pitchFamily="34" charset="0"/>
              <a:cs typeface="Arial" pitchFamily="34" charset="0"/>
            </a:rPr>
            <a:t>3. Team member selection and exclusion criteria </a:t>
          </a:r>
          <a:endParaRPr lang="en-US" sz="2400" dirty="0">
            <a:latin typeface="Arial" pitchFamily="34" charset="0"/>
            <a:cs typeface="Arial" pitchFamily="34" charset="0"/>
          </a:endParaRPr>
        </a:p>
      </dgm:t>
    </dgm:pt>
    <dgm:pt modelId="{D2312D42-D305-4D08-BDA8-15FD95678C67}" type="parTrans" cxnId="{EB6D51D6-AD3D-4F07-A17D-639469E33F9E}">
      <dgm:prSet/>
      <dgm:spPr/>
      <dgm:t>
        <a:bodyPr/>
        <a:lstStyle/>
        <a:p>
          <a:endParaRPr lang="en-US" sz="2400">
            <a:latin typeface="Arial" pitchFamily="34" charset="0"/>
            <a:cs typeface="Arial" pitchFamily="34" charset="0"/>
          </a:endParaRPr>
        </a:p>
      </dgm:t>
    </dgm:pt>
    <dgm:pt modelId="{106E1E3C-E090-4C78-97C2-B9988BD51D6A}" type="sibTrans" cxnId="{EB6D51D6-AD3D-4F07-A17D-639469E33F9E}">
      <dgm:prSet/>
      <dgm:spPr/>
      <dgm:t>
        <a:bodyPr/>
        <a:lstStyle/>
        <a:p>
          <a:endParaRPr lang="en-US" sz="2400">
            <a:latin typeface="Arial" pitchFamily="34" charset="0"/>
            <a:cs typeface="Arial" pitchFamily="34" charset="0"/>
          </a:endParaRPr>
        </a:p>
      </dgm:t>
    </dgm:pt>
    <dgm:pt modelId="{95D7F86F-A9B6-43A3-9108-184284A90D53}">
      <dgm:prSet custT="1"/>
      <dgm:spPr/>
      <dgm:t>
        <a:bodyPr/>
        <a:lstStyle/>
        <a:p>
          <a:pPr rtl="0"/>
          <a:r>
            <a:rPr lang="en-US" sz="2400" dirty="0" smtClean="0">
              <a:latin typeface="Arial" pitchFamily="34" charset="0"/>
              <a:cs typeface="Arial" pitchFamily="34" charset="0"/>
            </a:rPr>
            <a:t>4. Member recruitment process </a:t>
          </a:r>
          <a:endParaRPr lang="en-US" sz="2400" dirty="0">
            <a:latin typeface="Arial" pitchFamily="34" charset="0"/>
            <a:cs typeface="Arial" pitchFamily="34" charset="0"/>
          </a:endParaRPr>
        </a:p>
      </dgm:t>
    </dgm:pt>
    <dgm:pt modelId="{3CF9C211-7959-42FD-A3C7-7AD0A5F9B29F}" type="parTrans" cxnId="{5B7B972A-3BD7-4143-9355-7F10CF6F3891}">
      <dgm:prSet/>
      <dgm:spPr/>
      <dgm:t>
        <a:bodyPr/>
        <a:lstStyle/>
        <a:p>
          <a:endParaRPr lang="en-US" sz="2400">
            <a:latin typeface="Arial" pitchFamily="34" charset="0"/>
            <a:cs typeface="Arial" pitchFamily="34" charset="0"/>
          </a:endParaRPr>
        </a:p>
      </dgm:t>
    </dgm:pt>
    <dgm:pt modelId="{C77C2E84-A6D7-4623-8EC1-CDE4E4AADFED}" type="sibTrans" cxnId="{5B7B972A-3BD7-4143-9355-7F10CF6F3891}">
      <dgm:prSet/>
      <dgm:spPr/>
      <dgm:t>
        <a:bodyPr/>
        <a:lstStyle/>
        <a:p>
          <a:endParaRPr lang="en-US" sz="2400">
            <a:latin typeface="Arial" pitchFamily="34" charset="0"/>
            <a:cs typeface="Arial" pitchFamily="34" charset="0"/>
          </a:endParaRPr>
        </a:p>
      </dgm:t>
    </dgm:pt>
    <dgm:pt modelId="{11F8381B-4C89-4643-870F-E1684902DA92}" type="pres">
      <dgm:prSet presAssocID="{C7C423C8-1B33-4CBE-AD1F-FD276D2407CE}" presName="linear" presStyleCnt="0">
        <dgm:presLayoutVars>
          <dgm:animLvl val="lvl"/>
          <dgm:resizeHandles val="exact"/>
        </dgm:presLayoutVars>
      </dgm:prSet>
      <dgm:spPr/>
      <dgm:t>
        <a:bodyPr/>
        <a:lstStyle/>
        <a:p>
          <a:endParaRPr lang="en-US"/>
        </a:p>
      </dgm:t>
    </dgm:pt>
    <dgm:pt modelId="{F99D56B9-4E39-467D-A3CE-CCAD9B72DB8D}" type="pres">
      <dgm:prSet presAssocID="{EB0E8F95-3FC4-41A8-BCB8-3A739D02A6F2}" presName="parentText" presStyleLbl="node1" presStyleIdx="0" presStyleCnt="4">
        <dgm:presLayoutVars>
          <dgm:chMax val="0"/>
          <dgm:bulletEnabled val="1"/>
        </dgm:presLayoutVars>
      </dgm:prSet>
      <dgm:spPr/>
      <dgm:t>
        <a:bodyPr/>
        <a:lstStyle/>
        <a:p>
          <a:endParaRPr lang="en-US"/>
        </a:p>
      </dgm:t>
    </dgm:pt>
    <dgm:pt modelId="{7EB584D2-C52C-418C-9A5C-6A9EB2588B6F}" type="pres">
      <dgm:prSet presAssocID="{0C3829DC-2425-4A6B-8318-1604ECB8A91C}" presName="spacer" presStyleCnt="0"/>
      <dgm:spPr/>
    </dgm:pt>
    <dgm:pt modelId="{0284DE04-E7F0-41A5-B7C1-B3424F2A4412}" type="pres">
      <dgm:prSet presAssocID="{824F1765-F7BC-41C7-9A09-FADD75A99942}" presName="parentText" presStyleLbl="node1" presStyleIdx="1" presStyleCnt="4">
        <dgm:presLayoutVars>
          <dgm:chMax val="0"/>
          <dgm:bulletEnabled val="1"/>
        </dgm:presLayoutVars>
      </dgm:prSet>
      <dgm:spPr/>
      <dgm:t>
        <a:bodyPr/>
        <a:lstStyle/>
        <a:p>
          <a:endParaRPr lang="en-US"/>
        </a:p>
      </dgm:t>
    </dgm:pt>
    <dgm:pt modelId="{4998DB14-9F48-43C4-9C55-53ABEBC6C023}" type="pres">
      <dgm:prSet presAssocID="{A1F33DD5-BF54-497D-B17E-D5D1FF90EF14}" presName="spacer" presStyleCnt="0"/>
      <dgm:spPr/>
    </dgm:pt>
    <dgm:pt modelId="{43BE07B6-4CAF-4800-8F8D-3ABE9C5A9DAC}" type="pres">
      <dgm:prSet presAssocID="{2A0CD27C-4E19-4D74-9043-CB579CDDA1A2}" presName="parentText" presStyleLbl="node1" presStyleIdx="2" presStyleCnt="4">
        <dgm:presLayoutVars>
          <dgm:chMax val="0"/>
          <dgm:bulletEnabled val="1"/>
        </dgm:presLayoutVars>
      </dgm:prSet>
      <dgm:spPr/>
      <dgm:t>
        <a:bodyPr/>
        <a:lstStyle/>
        <a:p>
          <a:endParaRPr lang="en-US"/>
        </a:p>
      </dgm:t>
    </dgm:pt>
    <dgm:pt modelId="{96589012-A9D8-40E7-A987-48853D5EED79}" type="pres">
      <dgm:prSet presAssocID="{106E1E3C-E090-4C78-97C2-B9988BD51D6A}" presName="spacer" presStyleCnt="0"/>
      <dgm:spPr/>
    </dgm:pt>
    <dgm:pt modelId="{97D22FB1-B3AB-4A84-A7A3-CEB8FDAF2DAE}" type="pres">
      <dgm:prSet presAssocID="{95D7F86F-A9B6-43A3-9108-184284A90D53}" presName="parentText" presStyleLbl="node1" presStyleIdx="3" presStyleCnt="4">
        <dgm:presLayoutVars>
          <dgm:chMax val="0"/>
          <dgm:bulletEnabled val="1"/>
        </dgm:presLayoutVars>
      </dgm:prSet>
      <dgm:spPr/>
      <dgm:t>
        <a:bodyPr/>
        <a:lstStyle/>
        <a:p>
          <a:endParaRPr lang="en-US"/>
        </a:p>
      </dgm:t>
    </dgm:pt>
  </dgm:ptLst>
  <dgm:cxnLst>
    <dgm:cxn modelId="{991DCE1B-251B-4FF7-ABA7-32DE584A0DCC}" type="presOf" srcId="{EB0E8F95-3FC4-41A8-BCB8-3A739D02A6F2}" destId="{F99D56B9-4E39-467D-A3CE-CCAD9B72DB8D}" srcOrd="0" destOrd="0" presId="urn:microsoft.com/office/officeart/2005/8/layout/vList2"/>
    <dgm:cxn modelId="{32CF1D0F-2E2F-468B-B9B6-70AAC1DCA221}" srcId="{C7C423C8-1B33-4CBE-AD1F-FD276D2407CE}" destId="{EB0E8F95-3FC4-41A8-BCB8-3A739D02A6F2}" srcOrd="0" destOrd="0" parTransId="{1F2C6618-DF8D-4BAC-9776-BB69B72E41C6}" sibTransId="{0C3829DC-2425-4A6B-8318-1604ECB8A91C}"/>
    <dgm:cxn modelId="{23FF1D3A-6545-4136-8F4C-191B11D7BC9B}" type="presOf" srcId="{C7C423C8-1B33-4CBE-AD1F-FD276D2407CE}" destId="{11F8381B-4C89-4643-870F-E1684902DA92}" srcOrd="0" destOrd="0" presId="urn:microsoft.com/office/officeart/2005/8/layout/vList2"/>
    <dgm:cxn modelId="{EB6D51D6-AD3D-4F07-A17D-639469E33F9E}" srcId="{C7C423C8-1B33-4CBE-AD1F-FD276D2407CE}" destId="{2A0CD27C-4E19-4D74-9043-CB579CDDA1A2}" srcOrd="2" destOrd="0" parTransId="{D2312D42-D305-4D08-BDA8-15FD95678C67}" sibTransId="{106E1E3C-E090-4C78-97C2-B9988BD51D6A}"/>
    <dgm:cxn modelId="{C3187400-3051-46B7-8979-A998CD660CA2}" type="presOf" srcId="{824F1765-F7BC-41C7-9A09-FADD75A99942}" destId="{0284DE04-E7F0-41A5-B7C1-B3424F2A4412}" srcOrd="0" destOrd="0" presId="urn:microsoft.com/office/officeart/2005/8/layout/vList2"/>
    <dgm:cxn modelId="{5B7B972A-3BD7-4143-9355-7F10CF6F3891}" srcId="{C7C423C8-1B33-4CBE-AD1F-FD276D2407CE}" destId="{95D7F86F-A9B6-43A3-9108-184284A90D53}" srcOrd="3" destOrd="0" parTransId="{3CF9C211-7959-42FD-A3C7-7AD0A5F9B29F}" sibTransId="{C77C2E84-A6D7-4623-8EC1-CDE4E4AADFED}"/>
    <dgm:cxn modelId="{43FBAD62-1112-4E88-B30D-151B6E28B516}" srcId="{C7C423C8-1B33-4CBE-AD1F-FD276D2407CE}" destId="{824F1765-F7BC-41C7-9A09-FADD75A99942}" srcOrd="1" destOrd="0" parTransId="{A2D7C9A4-0AD9-4DCF-84F0-D1A2F09C9569}" sibTransId="{A1F33DD5-BF54-497D-B17E-D5D1FF90EF14}"/>
    <dgm:cxn modelId="{5D3BDCCD-0029-47F9-BA53-348F4A6F7314}" type="presOf" srcId="{95D7F86F-A9B6-43A3-9108-184284A90D53}" destId="{97D22FB1-B3AB-4A84-A7A3-CEB8FDAF2DAE}" srcOrd="0" destOrd="0" presId="urn:microsoft.com/office/officeart/2005/8/layout/vList2"/>
    <dgm:cxn modelId="{D9782D92-7FA2-419E-83B0-A986266A0588}" type="presOf" srcId="{2A0CD27C-4E19-4D74-9043-CB579CDDA1A2}" destId="{43BE07B6-4CAF-4800-8F8D-3ABE9C5A9DAC}" srcOrd="0" destOrd="0" presId="urn:microsoft.com/office/officeart/2005/8/layout/vList2"/>
    <dgm:cxn modelId="{5B2E0EE6-D5A4-41FA-88EB-1FF6A3180685}" type="presParOf" srcId="{11F8381B-4C89-4643-870F-E1684902DA92}" destId="{F99D56B9-4E39-467D-A3CE-CCAD9B72DB8D}" srcOrd="0" destOrd="0" presId="urn:microsoft.com/office/officeart/2005/8/layout/vList2"/>
    <dgm:cxn modelId="{06CAA4E9-9811-45AD-9DCC-9E8373C1B92A}" type="presParOf" srcId="{11F8381B-4C89-4643-870F-E1684902DA92}" destId="{7EB584D2-C52C-418C-9A5C-6A9EB2588B6F}" srcOrd="1" destOrd="0" presId="urn:microsoft.com/office/officeart/2005/8/layout/vList2"/>
    <dgm:cxn modelId="{66ACFFCB-AD18-4FF7-A6F8-AE008FBD6F4E}" type="presParOf" srcId="{11F8381B-4C89-4643-870F-E1684902DA92}" destId="{0284DE04-E7F0-41A5-B7C1-B3424F2A4412}" srcOrd="2" destOrd="0" presId="urn:microsoft.com/office/officeart/2005/8/layout/vList2"/>
    <dgm:cxn modelId="{4E9841BE-1F68-4CA0-A6DE-9F46FB323B06}" type="presParOf" srcId="{11F8381B-4C89-4643-870F-E1684902DA92}" destId="{4998DB14-9F48-43C4-9C55-53ABEBC6C023}" srcOrd="3" destOrd="0" presId="urn:microsoft.com/office/officeart/2005/8/layout/vList2"/>
    <dgm:cxn modelId="{05FDD9FC-8BED-4B53-AD80-9EDCDE98FF7A}" type="presParOf" srcId="{11F8381B-4C89-4643-870F-E1684902DA92}" destId="{43BE07B6-4CAF-4800-8F8D-3ABE9C5A9DAC}" srcOrd="4" destOrd="0" presId="urn:microsoft.com/office/officeart/2005/8/layout/vList2"/>
    <dgm:cxn modelId="{886F91FB-0CD6-4A61-A13C-CEC5965BB329}" type="presParOf" srcId="{11F8381B-4C89-4643-870F-E1684902DA92}" destId="{96589012-A9D8-40E7-A987-48853D5EED79}" srcOrd="5" destOrd="0" presId="urn:microsoft.com/office/officeart/2005/8/layout/vList2"/>
    <dgm:cxn modelId="{C24FDC31-7CD8-4BFD-8CA6-2AB583D70469}" type="presParOf" srcId="{11F8381B-4C89-4643-870F-E1684902DA92}" destId="{97D22FB1-B3AB-4A84-A7A3-CEB8FDAF2DAE}" srcOrd="6" destOrd="0" presId="urn:microsoft.com/office/officeart/2005/8/layout/vList2"/>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038EFAA-6E8A-44E3-85D0-BBEC05027691}" type="doc">
      <dgm:prSet loTypeId="urn:microsoft.com/office/officeart/2005/8/layout/vList2" loCatId="list" qsTypeId="urn:microsoft.com/office/officeart/2005/8/quickstyle/simple3" qsCatId="simple" csTypeId="urn:microsoft.com/office/officeart/2005/8/colors/accent2_2" csCatId="accent2"/>
      <dgm:spPr/>
      <dgm:t>
        <a:bodyPr/>
        <a:lstStyle/>
        <a:p>
          <a:endParaRPr lang="en-US"/>
        </a:p>
      </dgm:t>
    </dgm:pt>
    <dgm:pt modelId="{A883198E-B210-416D-A7CA-2C5B25E2D256}">
      <dgm:prSet custT="1"/>
      <dgm:spPr/>
      <dgm:t>
        <a:bodyPr/>
        <a:lstStyle/>
        <a:p>
          <a:pPr rtl="0"/>
          <a:r>
            <a:rPr lang="en-US" sz="3200" dirty="0" smtClean="0">
              <a:latin typeface="Arial" pitchFamily="34" charset="0"/>
              <a:cs typeface="Arial" pitchFamily="34" charset="0"/>
            </a:rPr>
            <a:t>Teams go through stages before they perform well.</a:t>
          </a:r>
          <a:endParaRPr lang="en-US" sz="3200" dirty="0">
            <a:latin typeface="Arial" pitchFamily="34" charset="0"/>
            <a:cs typeface="Arial" pitchFamily="34" charset="0"/>
          </a:endParaRPr>
        </a:p>
      </dgm:t>
    </dgm:pt>
    <dgm:pt modelId="{23B0C65B-88DB-4281-B4E1-700141E42BE0}" type="parTrans" cxnId="{A695FBD1-D9D6-48F2-BEF5-0E09B9BF121C}">
      <dgm:prSet/>
      <dgm:spPr/>
      <dgm:t>
        <a:bodyPr/>
        <a:lstStyle/>
        <a:p>
          <a:endParaRPr lang="en-US"/>
        </a:p>
      </dgm:t>
    </dgm:pt>
    <dgm:pt modelId="{A0997C69-517C-46B4-9D16-47BBA00C7DA5}" type="sibTrans" cxnId="{A695FBD1-D9D6-48F2-BEF5-0E09B9BF121C}">
      <dgm:prSet/>
      <dgm:spPr/>
      <dgm:t>
        <a:bodyPr/>
        <a:lstStyle/>
        <a:p>
          <a:endParaRPr lang="en-US"/>
        </a:p>
      </dgm:t>
    </dgm:pt>
    <dgm:pt modelId="{D6BF35C1-FD0B-4062-8EF9-B3025010E3D8}">
      <dgm:prSet custT="1"/>
      <dgm:spPr/>
      <dgm:t>
        <a:bodyPr/>
        <a:lstStyle/>
        <a:p>
          <a:pPr rtl="0"/>
          <a:r>
            <a:rPr lang="en-US" sz="3200" dirty="0" smtClean="0">
              <a:latin typeface="Arial" pitchFamily="34" charset="0"/>
              <a:cs typeface="Arial" pitchFamily="34" charset="0"/>
            </a:rPr>
            <a:t>Conflict is part of the team formation process.</a:t>
          </a:r>
          <a:endParaRPr lang="en-US" sz="3200" dirty="0">
            <a:latin typeface="Arial" pitchFamily="34" charset="0"/>
            <a:cs typeface="Arial" pitchFamily="34" charset="0"/>
          </a:endParaRPr>
        </a:p>
      </dgm:t>
    </dgm:pt>
    <dgm:pt modelId="{836114F9-C9CB-499C-9855-D659D7046D61}" type="parTrans" cxnId="{0AFC4C41-B5E7-47BD-8CEE-5D968E18528F}">
      <dgm:prSet/>
      <dgm:spPr/>
      <dgm:t>
        <a:bodyPr/>
        <a:lstStyle/>
        <a:p>
          <a:endParaRPr lang="en-US"/>
        </a:p>
      </dgm:t>
    </dgm:pt>
    <dgm:pt modelId="{09FBBA5A-F1B9-435E-9249-F2C96E5D1C39}" type="sibTrans" cxnId="{0AFC4C41-B5E7-47BD-8CEE-5D968E18528F}">
      <dgm:prSet/>
      <dgm:spPr/>
      <dgm:t>
        <a:bodyPr/>
        <a:lstStyle/>
        <a:p>
          <a:endParaRPr lang="en-US"/>
        </a:p>
      </dgm:t>
    </dgm:pt>
    <dgm:pt modelId="{E440A878-45ED-4FD5-ADCE-55AC7A4E0C19}" type="pres">
      <dgm:prSet presAssocID="{F038EFAA-6E8A-44E3-85D0-BBEC05027691}" presName="linear" presStyleCnt="0">
        <dgm:presLayoutVars>
          <dgm:animLvl val="lvl"/>
          <dgm:resizeHandles val="exact"/>
        </dgm:presLayoutVars>
      </dgm:prSet>
      <dgm:spPr/>
      <dgm:t>
        <a:bodyPr/>
        <a:lstStyle/>
        <a:p>
          <a:endParaRPr lang="en-US"/>
        </a:p>
      </dgm:t>
    </dgm:pt>
    <dgm:pt modelId="{BDA87325-BC54-4180-B482-261CD10D39D5}" type="pres">
      <dgm:prSet presAssocID="{A883198E-B210-416D-A7CA-2C5B25E2D256}" presName="parentText" presStyleLbl="node1" presStyleIdx="0" presStyleCnt="2">
        <dgm:presLayoutVars>
          <dgm:chMax val="0"/>
          <dgm:bulletEnabled val="1"/>
        </dgm:presLayoutVars>
      </dgm:prSet>
      <dgm:spPr/>
      <dgm:t>
        <a:bodyPr/>
        <a:lstStyle/>
        <a:p>
          <a:endParaRPr lang="en-US"/>
        </a:p>
      </dgm:t>
    </dgm:pt>
    <dgm:pt modelId="{08020F69-866A-4547-A9BF-1B99605D304A}" type="pres">
      <dgm:prSet presAssocID="{A0997C69-517C-46B4-9D16-47BBA00C7DA5}" presName="spacer" presStyleCnt="0"/>
      <dgm:spPr/>
    </dgm:pt>
    <dgm:pt modelId="{2A150DD5-4026-495C-9450-D3F4C5A3E3F4}" type="pres">
      <dgm:prSet presAssocID="{D6BF35C1-FD0B-4062-8EF9-B3025010E3D8}" presName="parentText" presStyleLbl="node1" presStyleIdx="1" presStyleCnt="2">
        <dgm:presLayoutVars>
          <dgm:chMax val="0"/>
          <dgm:bulletEnabled val="1"/>
        </dgm:presLayoutVars>
      </dgm:prSet>
      <dgm:spPr/>
      <dgm:t>
        <a:bodyPr/>
        <a:lstStyle/>
        <a:p>
          <a:endParaRPr lang="en-US"/>
        </a:p>
      </dgm:t>
    </dgm:pt>
  </dgm:ptLst>
  <dgm:cxnLst>
    <dgm:cxn modelId="{F1B09134-2530-4979-B9AF-C6EE11C16807}" type="presOf" srcId="{F038EFAA-6E8A-44E3-85D0-BBEC05027691}" destId="{E440A878-45ED-4FD5-ADCE-55AC7A4E0C19}" srcOrd="0" destOrd="0" presId="urn:microsoft.com/office/officeart/2005/8/layout/vList2"/>
    <dgm:cxn modelId="{0AFC4C41-B5E7-47BD-8CEE-5D968E18528F}" srcId="{F038EFAA-6E8A-44E3-85D0-BBEC05027691}" destId="{D6BF35C1-FD0B-4062-8EF9-B3025010E3D8}" srcOrd="1" destOrd="0" parTransId="{836114F9-C9CB-499C-9855-D659D7046D61}" sibTransId="{09FBBA5A-F1B9-435E-9249-F2C96E5D1C39}"/>
    <dgm:cxn modelId="{B94C25A0-722C-49FA-8783-CC3E4083EFDA}" type="presOf" srcId="{D6BF35C1-FD0B-4062-8EF9-B3025010E3D8}" destId="{2A150DD5-4026-495C-9450-D3F4C5A3E3F4}" srcOrd="0" destOrd="0" presId="urn:microsoft.com/office/officeart/2005/8/layout/vList2"/>
    <dgm:cxn modelId="{97147207-7B53-4824-95A5-A78BFF13A002}" type="presOf" srcId="{A883198E-B210-416D-A7CA-2C5B25E2D256}" destId="{BDA87325-BC54-4180-B482-261CD10D39D5}" srcOrd="0" destOrd="0" presId="urn:microsoft.com/office/officeart/2005/8/layout/vList2"/>
    <dgm:cxn modelId="{A695FBD1-D9D6-48F2-BEF5-0E09B9BF121C}" srcId="{F038EFAA-6E8A-44E3-85D0-BBEC05027691}" destId="{A883198E-B210-416D-A7CA-2C5B25E2D256}" srcOrd="0" destOrd="0" parTransId="{23B0C65B-88DB-4281-B4E1-700141E42BE0}" sibTransId="{A0997C69-517C-46B4-9D16-47BBA00C7DA5}"/>
    <dgm:cxn modelId="{C6106F62-E76B-4386-B40D-C79F81FB82FC}" type="presParOf" srcId="{E440A878-45ED-4FD5-ADCE-55AC7A4E0C19}" destId="{BDA87325-BC54-4180-B482-261CD10D39D5}" srcOrd="0" destOrd="0" presId="urn:microsoft.com/office/officeart/2005/8/layout/vList2"/>
    <dgm:cxn modelId="{65ECCE53-53F3-4FFA-90FF-3F82711FBB91}" type="presParOf" srcId="{E440A878-45ED-4FD5-ADCE-55AC7A4E0C19}" destId="{08020F69-866A-4547-A9BF-1B99605D304A}" srcOrd="1" destOrd="0" presId="urn:microsoft.com/office/officeart/2005/8/layout/vList2"/>
    <dgm:cxn modelId="{DDDE5761-FDDC-4B5F-8497-F2FB23297DB0}" type="presParOf" srcId="{E440A878-45ED-4FD5-ADCE-55AC7A4E0C19}" destId="{2A150DD5-4026-495C-9450-D3F4C5A3E3F4}" srcOrd="2" destOrd="0" presId="urn:microsoft.com/office/officeart/2005/8/layout/vList2"/>
  </dgm:cxnLst>
  <dgm:bg/>
  <dgm:whole/>
  <dgm:extLst>
    <a:ext uri="http://schemas.microsoft.com/office/drawing/2008/diagram">
      <dsp:dataModelExt xmlns:dsp="http://schemas.microsoft.com/office/drawing/2008/diagram" xmlns="" relId="rId9"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16C5DFD-A567-4026-96CE-9D91315AD57C}" type="doc">
      <dgm:prSet loTypeId="urn:microsoft.com/office/officeart/2005/8/layout/list1" loCatId="list" qsTypeId="urn:microsoft.com/office/officeart/2005/8/quickstyle/simple3" qsCatId="simple" csTypeId="urn:microsoft.com/office/officeart/2005/8/colors/colorful3" csCatId="colorful" phldr="1"/>
      <dgm:spPr/>
      <dgm:t>
        <a:bodyPr/>
        <a:lstStyle/>
        <a:p>
          <a:endParaRPr lang="en-US"/>
        </a:p>
      </dgm:t>
    </dgm:pt>
    <dgm:pt modelId="{BB514D18-3198-4245-A698-E40CF8BEEBBA}">
      <dgm:prSet phldrT="[Text]" custT="1"/>
      <dgm:spPr/>
      <dgm:t>
        <a:bodyPr/>
        <a:lstStyle/>
        <a:p>
          <a:r>
            <a:rPr lang="en-US" sz="2000" dirty="0" smtClean="0">
              <a:latin typeface="Arial" pitchFamily="34" charset="0"/>
              <a:cs typeface="Arial" pitchFamily="34" charset="0"/>
            </a:rPr>
            <a:t>1. Return to the forming stage as group membership, leadership and the team’s purpose changes,</a:t>
          </a:r>
          <a:endParaRPr lang="en-US" sz="2000" dirty="0">
            <a:latin typeface="Arial" pitchFamily="34" charset="0"/>
            <a:cs typeface="Arial" pitchFamily="34" charset="0"/>
          </a:endParaRPr>
        </a:p>
      </dgm:t>
    </dgm:pt>
    <dgm:pt modelId="{03E01538-F590-480B-AB8D-D2D156682A19}" type="parTrans" cxnId="{ADBA1FDD-7758-4F77-8E59-DBA3AF742059}">
      <dgm:prSet/>
      <dgm:spPr/>
      <dgm:t>
        <a:bodyPr/>
        <a:lstStyle/>
        <a:p>
          <a:endParaRPr lang="en-US"/>
        </a:p>
      </dgm:t>
    </dgm:pt>
    <dgm:pt modelId="{34A87B31-B828-49E6-888A-A58B60549106}" type="sibTrans" cxnId="{ADBA1FDD-7758-4F77-8E59-DBA3AF742059}">
      <dgm:prSet/>
      <dgm:spPr/>
      <dgm:t>
        <a:bodyPr/>
        <a:lstStyle/>
        <a:p>
          <a:endParaRPr lang="en-US"/>
        </a:p>
      </dgm:t>
    </dgm:pt>
    <dgm:pt modelId="{2BB58C3E-603D-4DE5-B23C-F6EE12C23962}">
      <dgm:prSet phldrT="[Text]" custT="1"/>
      <dgm:spPr/>
      <dgm:t>
        <a:bodyPr/>
        <a:lstStyle/>
        <a:p>
          <a:r>
            <a:rPr lang="en-US" sz="2000" dirty="0" smtClean="0">
              <a:latin typeface="Arial" pitchFamily="34" charset="0"/>
              <a:cs typeface="Arial" pitchFamily="34" charset="0"/>
            </a:rPr>
            <a:t>2. Decline into “</a:t>
          </a:r>
          <a:r>
            <a:rPr lang="en-US" sz="2000" dirty="0" err="1" smtClean="0">
              <a:latin typeface="Arial" pitchFamily="34" charset="0"/>
              <a:cs typeface="Arial" pitchFamily="34" charset="0"/>
            </a:rPr>
            <a:t>dorming</a:t>
          </a:r>
          <a:r>
            <a:rPr lang="en-US" sz="2000" dirty="0" smtClean="0">
              <a:latin typeface="Arial" pitchFamily="34" charset="0"/>
              <a:cs typeface="Arial" pitchFamily="34" charset="0"/>
            </a:rPr>
            <a:t>” stage as the group becomes complacent, or</a:t>
          </a:r>
          <a:endParaRPr lang="en-US" sz="2000" dirty="0">
            <a:latin typeface="Arial" pitchFamily="34" charset="0"/>
            <a:cs typeface="Arial" pitchFamily="34" charset="0"/>
          </a:endParaRPr>
        </a:p>
      </dgm:t>
    </dgm:pt>
    <dgm:pt modelId="{1DCF2099-649F-4281-97F4-F8E3655A4BFF}" type="parTrans" cxnId="{1003DDB5-2893-4123-960A-6DF3BCEFC136}">
      <dgm:prSet/>
      <dgm:spPr/>
      <dgm:t>
        <a:bodyPr/>
        <a:lstStyle/>
        <a:p>
          <a:endParaRPr lang="en-US"/>
        </a:p>
      </dgm:t>
    </dgm:pt>
    <dgm:pt modelId="{306BEA20-8A08-461D-969E-A16DC7873DF3}" type="sibTrans" cxnId="{1003DDB5-2893-4123-960A-6DF3BCEFC136}">
      <dgm:prSet/>
      <dgm:spPr/>
      <dgm:t>
        <a:bodyPr/>
        <a:lstStyle/>
        <a:p>
          <a:endParaRPr lang="en-US"/>
        </a:p>
      </dgm:t>
    </dgm:pt>
    <dgm:pt modelId="{D9F992F7-2BC7-42A0-96FF-03DA211F117B}">
      <dgm:prSet phldrT="[Text]" custT="1"/>
      <dgm:spPr/>
      <dgm:t>
        <a:bodyPr/>
        <a:lstStyle/>
        <a:p>
          <a:r>
            <a:rPr lang="en-US" sz="2000" dirty="0" smtClean="0">
              <a:latin typeface="Arial" pitchFamily="34" charset="0"/>
              <a:cs typeface="Arial" pitchFamily="34" charset="0"/>
            </a:rPr>
            <a:t>3. Adjourn as the group successfully reaches its goal, completes its work and disbands.</a:t>
          </a:r>
          <a:endParaRPr lang="en-US" sz="2000" dirty="0">
            <a:latin typeface="Arial" pitchFamily="34" charset="0"/>
            <a:cs typeface="Arial" pitchFamily="34" charset="0"/>
          </a:endParaRPr>
        </a:p>
      </dgm:t>
    </dgm:pt>
    <dgm:pt modelId="{BA565DD6-F127-4510-A925-70A2E190C3D7}" type="parTrans" cxnId="{2195276E-A34B-44C8-913F-AFDEE96A7A43}">
      <dgm:prSet/>
      <dgm:spPr/>
      <dgm:t>
        <a:bodyPr/>
        <a:lstStyle/>
        <a:p>
          <a:endParaRPr lang="en-US"/>
        </a:p>
      </dgm:t>
    </dgm:pt>
    <dgm:pt modelId="{9F411D76-C818-442C-AF69-14828B14677E}" type="sibTrans" cxnId="{2195276E-A34B-44C8-913F-AFDEE96A7A43}">
      <dgm:prSet/>
      <dgm:spPr/>
      <dgm:t>
        <a:bodyPr/>
        <a:lstStyle/>
        <a:p>
          <a:endParaRPr lang="en-US"/>
        </a:p>
      </dgm:t>
    </dgm:pt>
    <dgm:pt modelId="{1DD35369-8A81-4411-AACF-BD5942B45458}" type="pres">
      <dgm:prSet presAssocID="{E16C5DFD-A567-4026-96CE-9D91315AD57C}" presName="linear" presStyleCnt="0">
        <dgm:presLayoutVars>
          <dgm:dir/>
          <dgm:animLvl val="lvl"/>
          <dgm:resizeHandles val="exact"/>
        </dgm:presLayoutVars>
      </dgm:prSet>
      <dgm:spPr/>
      <dgm:t>
        <a:bodyPr/>
        <a:lstStyle/>
        <a:p>
          <a:endParaRPr lang="en-US"/>
        </a:p>
      </dgm:t>
    </dgm:pt>
    <dgm:pt modelId="{5AF14769-81B8-4CD6-84EF-9A462304BC2A}" type="pres">
      <dgm:prSet presAssocID="{BB514D18-3198-4245-A698-E40CF8BEEBBA}" presName="parentLin" presStyleCnt="0"/>
      <dgm:spPr/>
    </dgm:pt>
    <dgm:pt modelId="{339108F8-5B32-4A67-B5F8-9E20C249DADA}" type="pres">
      <dgm:prSet presAssocID="{BB514D18-3198-4245-A698-E40CF8BEEBBA}" presName="parentLeftMargin" presStyleLbl="node1" presStyleIdx="0" presStyleCnt="3"/>
      <dgm:spPr/>
      <dgm:t>
        <a:bodyPr/>
        <a:lstStyle/>
        <a:p>
          <a:endParaRPr lang="en-US"/>
        </a:p>
      </dgm:t>
    </dgm:pt>
    <dgm:pt modelId="{1B817B4F-06A7-4702-AF2F-45E64F0BDCA9}" type="pres">
      <dgm:prSet presAssocID="{BB514D18-3198-4245-A698-E40CF8BEEBBA}" presName="parentText" presStyleLbl="node1" presStyleIdx="0" presStyleCnt="3">
        <dgm:presLayoutVars>
          <dgm:chMax val="0"/>
          <dgm:bulletEnabled val="1"/>
        </dgm:presLayoutVars>
      </dgm:prSet>
      <dgm:spPr/>
      <dgm:t>
        <a:bodyPr/>
        <a:lstStyle/>
        <a:p>
          <a:endParaRPr lang="en-US"/>
        </a:p>
      </dgm:t>
    </dgm:pt>
    <dgm:pt modelId="{783A204D-7F0D-4A38-B373-7D2637B28FB9}" type="pres">
      <dgm:prSet presAssocID="{BB514D18-3198-4245-A698-E40CF8BEEBBA}" presName="negativeSpace" presStyleCnt="0"/>
      <dgm:spPr/>
    </dgm:pt>
    <dgm:pt modelId="{3D7AA45A-ED08-4285-A9A6-10080578D6AF}" type="pres">
      <dgm:prSet presAssocID="{BB514D18-3198-4245-A698-E40CF8BEEBBA}" presName="childText" presStyleLbl="conFgAcc1" presStyleIdx="0" presStyleCnt="3">
        <dgm:presLayoutVars>
          <dgm:bulletEnabled val="1"/>
        </dgm:presLayoutVars>
      </dgm:prSet>
      <dgm:spPr/>
    </dgm:pt>
    <dgm:pt modelId="{490FC5AA-69D8-4C4D-BF4C-A6293D896880}" type="pres">
      <dgm:prSet presAssocID="{34A87B31-B828-49E6-888A-A58B60549106}" presName="spaceBetweenRectangles" presStyleCnt="0"/>
      <dgm:spPr/>
    </dgm:pt>
    <dgm:pt modelId="{28D3285B-DABF-4EA2-B7AC-E9D0D2530ECE}" type="pres">
      <dgm:prSet presAssocID="{2BB58C3E-603D-4DE5-B23C-F6EE12C23962}" presName="parentLin" presStyleCnt="0"/>
      <dgm:spPr/>
    </dgm:pt>
    <dgm:pt modelId="{1CB2B7E0-DADB-4BF4-B506-FC3467AB0617}" type="pres">
      <dgm:prSet presAssocID="{2BB58C3E-603D-4DE5-B23C-F6EE12C23962}" presName="parentLeftMargin" presStyleLbl="node1" presStyleIdx="0" presStyleCnt="3"/>
      <dgm:spPr/>
      <dgm:t>
        <a:bodyPr/>
        <a:lstStyle/>
        <a:p>
          <a:endParaRPr lang="en-US"/>
        </a:p>
      </dgm:t>
    </dgm:pt>
    <dgm:pt modelId="{A5D50AE7-ED52-4445-AA5C-6206F13CEC73}" type="pres">
      <dgm:prSet presAssocID="{2BB58C3E-603D-4DE5-B23C-F6EE12C23962}" presName="parentText" presStyleLbl="node1" presStyleIdx="1" presStyleCnt="3">
        <dgm:presLayoutVars>
          <dgm:chMax val="0"/>
          <dgm:bulletEnabled val="1"/>
        </dgm:presLayoutVars>
      </dgm:prSet>
      <dgm:spPr/>
      <dgm:t>
        <a:bodyPr/>
        <a:lstStyle/>
        <a:p>
          <a:endParaRPr lang="en-US"/>
        </a:p>
      </dgm:t>
    </dgm:pt>
    <dgm:pt modelId="{95DC5218-23DC-48C1-A3D4-BF98C9ACE6DB}" type="pres">
      <dgm:prSet presAssocID="{2BB58C3E-603D-4DE5-B23C-F6EE12C23962}" presName="negativeSpace" presStyleCnt="0"/>
      <dgm:spPr/>
    </dgm:pt>
    <dgm:pt modelId="{D29973B2-3731-4BB2-8275-66EC2B12DE8C}" type="pres">
      <dgm:prSet presAssocID="{2BB58C3E-603D-4DE5-B23C-F6EE12C23962}" presName="childText" presStyleLbl="conFgAcc1" presStyleIdx="1" presStyleCnt="3">
        <dgm:presLayoutVars>
          <dgm:bulletEnabled val="1"/>
        </dgm:presLayoutVars>
      </dgm:prSet>
      <dgm:spPr/>
    </dgm:pt>
    <dgm:pt modelId="{DB26AC3D-4303-4A3C-B337-595CC3A8A313}" type="pres">
      <dgm:prSet presAssocID="{306BEA20-8A08-461D-969E-A16DC7873DF3}" presName="spaceBetweenRectangles" presStyleCnt="0"/>
      <dgm:spPr/>
    </dgm:pt>
    <dgm:pt modelId="{561F4EC5-5D4E-4EC5-816F-E937DE9B97EF}" type="pres">
      <dgm:prSet presAssocID="{D9F992F7-2BC7-42A0-96FF-03DA211F117B}" presName="parentLin" presStyleCnt="0"/>
      <dgm:spPr/>
    </dgm:pt>
    <dgm:pt modelId="{FBC35D1F-298B-435D-ABE8-213396FA7837}" type="pres">
      <dgm:prSet presAssocID="{D9F992F7-2BC7-42A0-96FF-03DA211F117B}" presName="parentLeftMargin" presStyleLbl="node1" presStyleIdx="1" presStyleCnt="3"/>
      <dgm:spPr/>
      <dgm:t>
        <a:bodyPr/>
        <a:lstStyle/>
        <a:p>
          <a:endParaRPr lang="en-US"/>
        </a:p>
      </dgm:t>
    </dgm:pt>
    <dgm:pt modelId="{110F3E2F-11D9-4CFE-A1BF-1DDB4843E599}" type="pres">
      <dgm:prSet presAssocID="{D9F992F7-2BC7-42A0-96FF-03DA211F117B}" presName="parentText" presStyleLbl="node1" presStyleIdx="2" presStyleCnt="3">
        <dgm:presLayoutVars>
          <dgm:chMax val="0"/>
          <dgm:bulletEnabled val="1"/>
        </dgm:presLayoutVars>
      </dgm:prSet>
      <dgm:spPr/>
      <dgm:t>
        <a:bodyPr/>
        <a:lstStyle/>
        <a:p>
          <a:endParaRPr lang="en-US"/>
        </a:p>
      </dgm:t>
    </dgm:pt>
    <dgm:pt modelId="{89596B4C-DAA7-467F-8E97-EDD1F839F74B}" type="pres">
      <dgm:prSet presAssocID="{D9F992F7-2BC7-42A0-96FF-03DA211F117B}" presName="negativeSpace" presStyleCnt="0"/>
      <dgm:spPr/>
    </dgm:pt>
    <dgm:pt modelId="{56B2B0FC-978C-453F-83E2-C4722635267D}" type="pres">
      <dgm:prSet presAssocID="{D9F992F7-2BC7-42A0-96FF-03DA211F117B}" presName="childText" presStyleLbl="conFgAcc1" presStyleIdx="2" presStyleCnt="3">
        <dgm:presLayoutVars>
          <dgm:bulletEnabled val="1"/>
        </dgm:presLayoutVars>
      </dgm:prSet>
      <dgm:spPr/>
    </dgm:pt>
  </dgm:ptLst>
  <dgm:cxnLst>
    <dgm:cxn modelId="{CD643F79-2115-4A5F-83D6-AAC82A4EA5D3}" type="presOf" srcId="{D9F992F7-2BC7-42A0-96FF-03DA211F117B}" destId="{110F3E2F-11D9-4CFE-A1BF-1DDB4843E599}" srcOrd="1" destOrd="0" presId="urn:microsoft.com/office/officeart/2005/8/layout/list1"/>
    <dgm:cxn modelId="{5C5B4ABC-87A2-42B4-9E25-37B293A88209}" type="presOf" srcId="{2BB58C3E-603D-4DE5-B23C-F6EE12C23962}" destId="{1CB2B7E0-DADB-4BF4-B506-FC3467AB0617}" srcOrd="0" destOrd="0" presId="urn:microsoft.com/office/officeart/2005/8/layout/list1"/>
    <dgm:cxn modelId="{03B23B3C-F1CF-4BF4-A922-1FE6996002A9}" type="presOf" srcId="{2BB58C3E-603D-4DE5-B23C-F6EE12C23962}" destId="{A5D50AE7-ED52-4445-AA5C-6206F13CEC73}" srcOrd="1" destOrd="0" presId="urn:microsoft.com/office/officeart/2005/8/layout/list1"/>
    <dgm:cxn modelId="{ADBA1FDD-7758-4F77-8E59-DBA3AF742059}" srcId="{E16C5DFD-A567-4026-96CE-9D91315AD57C}" destId="{BB514D18-3198-4245-A698-E40CF8BEEBBA}" srcOrd="0" destOrd="0" parTransId="{03E01538-F590-480B-AB8D-D2D156682A19}" sibTransId="{34A87B31-B828-49E6-888A-A58B60549106}"/>
    <dgm:cxn modelId="{89B357A9-2EC9-4D0A-80B9-4FC4C0237A85}" type="presOf" srcId="{BB514D18-3198-4245-A698-E40CF8BEEBBA}" destId="{1B817B4F-06A7-4702-AF2F-45E64F0BDCA9}" srcOrd="1" destOrd="0" presId="urn:microsoft.com/office/officeart/2005/8/layout/list1"/>
    <dgm:cxn modelId="{007179DC-C766-430E-AC2A-FF83CEF7498B}" type="presOf" srcId="{D9F992F7-2BC7-42A0-96FF-03DA211F117B}" destId="{FBC35D1F-298B-435D-ABE8-213396FA7837}" srcOrd="0" destOrd="0" presId="urn:microsoft.com/office/officeart/2005/8/layout/list1"/>
    <dgm:cxn modelId="{1003DDB5-2893-4123-960A-6DF3BCEFC136}" srcId="{E16C5DFD-A567-4026-96CE-9D91315AD57C}" destId="{2BB58C3E-603D-4DE5-B23C-F6EE12C23962}" srcOrd="1" destOrd="0" parTransId="{1DCF2099-649F-4281-97F4-F8E3655A4BFF}" sibTransId="{306BEA20-8A08-461D-969E-A16DC7873DF3}"/>
    <dgm:cxn modelId="{B9D6279D-46E4-45A9-AA1B-83C3EEB2689E}" type="presOf" srcId="{BB514D18-3198-4245-A698-E40CF8BEEBBA}" destId="{339108F8-5B32-4A67-B5F8-9E20C249DADA}" srcOrd="0" destOrd="0" presId="urn:microsoft.com/office/officeart/2005/8/layout/list1"/>
    <dgm:cxn modelId="{2195276E-A34B-44C8-913F-AFDEE96A7A43}" srcId="{E16C5DFD-A567-4026-96CE-9D91315AD57C}" destId="{D9F992F7-2BC7-42A0-96FF-03DA211F117B}" srcOrd="2" destOrd="0" parTransId="{BA565DD6-F127-4510-A925-70A2E190C3D7}" sibTransId="{9F411D76-C818-442C-AF69-14828B14677E}"/>
    <dgm:cxn modelId="{D99F5A90-904B-408E-835E-18D23308DA2E}" type="presOf" srcId="{E16C5DFD-A567-4026-96CE-9D91315AD57C}" destId="{1DD35369-8A81-4411-AACF-BD5942B45458}" srcOrd="0" destOrd="0" presId="urn:microsoft.com/office/officeart/2005/8/layout/list1"/>
    <dgm:cxn modelId="{7356C315-C977-4838-A39C-116648C8DDD8}" type="presParOf" srcId="{1DD35369-8A81-4411-AACF-BD5942B45458}" destId="{5AF14769-81B8-4CD6-84EF-9A462304BC2A}" srcOrd="0" destOrd="0" presId="urn:microsoft.com/office/officeart/2005/8/layout/list1"/>
    <dgm:cxn modelId="{98F25A79-AD11-4CC6-8138-F3DBE9CFDD14}" type="presParOf" srcId="{5AF14769-81B8-4CD6-84EF-9A462304BC2A}" destId="{339108F8-5B32-4A67-B5F8-9E20C249DADA}" srcOrd="0" destOrd="0" presId="urn:microsoft.com/office/officeart/2005/8/layout/list1"/>
    <dgm:cxn modelId="{DC06AC0E-122B-4B12-A855-041837A8FCD7}" type="presParOf" srcId="{5AF14769-81B8-4CD6-84EF-9A462304BC2A}" destId="{1B817B4F-06A7-4702-AF2F-45E64F0BDCA9}" srcOrd="1" destOrd="0" presId="urn:microsoft.com/office/officeart/2005/8/layout/list1"/>
    <dgm:cxn modelId="{F803A091-AA9C-4D69-A240-8DCC55AADD96}" type="presParOf" srcId="{1DD35369-8A81-4411-AACF-BD5942B45458}" destId="{783A204D-7F0D-4A38-B373-7D2637B28FB9}" srcOrd="1" destOrd="0" presId="urn:microsoft.com/office/officeart/2005/8/layout/list1"/>
    <dgm:cxn modelId="{5A8F6F7F-4226-4FEB-8BB8-E85DA7D8B18C}" type="presParOf" srcId="{1DD35369-8A81-4411-AACF-BD5942B45458}" destId="{3D7AA45A-ED08-4285-A9A6-10080578D6AF}" srcOrd="2" destOrd="0" presId="urn:microsoft.com/office/officeart/2005/8/layout/list1"/>
    <dgm:cxn modelId="{4FED1EEC-C024-4D89-8A24-D0A3FFC17608}" type="presParOf" srcId="{1DD35369-8A81-4411-AACF-BD5942B45458}" destId="{490FC5AA-69D8-4C4D-BF4C-A6293D896880}" srcOrd="3" destOrd="0" presId="urn:microsoft.com/office/officeart/2005/8/layout/list1"/>
    <dgm:cxn modelId="{6EC43B72-7C63-43D9-9C7B-56B8D09CB93F}" type="presParOf" srcId="{1DD35369-8A81-4411-AACF-BD5942B45458}" destId="{28D3285B-DABF-4EA2-B7AC-E9D0D2530ECE}" srcOrd="4" destOrd="0" presId="urn:microsoft.com/office/officeart/2005/8/layout/list1"/>
    <dgm:cxn modelId="{999BDBAA-CDEA-4935-AA77-BD71F2E2850F}" type="presParOf" srcId="{28D3285B-DABF-4EA2-B7AC-E9D0D2530ECE}" destId="{1CB2B7E0-DADB-4BF4-B506-FC3467AB0617}" srcOrd="0" destOrd="0" presId="urn:microsoft.com/office/officeart/2005/8/layout/list1"/>
    <dgm:cxn modelId="{5A394A97-F53C-43A5-A096-8855C22EEF93}" type="presParOf" srcId="{28D3285B-DABF-4EA2-B7AC-E9D0D2530ECE}" destId="{A5D50AE7-ED52-4445-AA5C-6206F13CEC73}" srcOrd="1" destOrd="0" presId="urn:microsoft.com/office/officeart/2005/8/layout/list1"/>
    <dgm:cxn modelId="{B848D7D2-40C3-4449-932B-23DCB33E6F0E}" type="presParOf" srcId="{1DD35369-8A81-4411-AACF-BD5942B45458}" destId="{95DC5218-23DC-48C1-A3D4-BF98C9ACE6DB}" srcOrd="5" destOrd="0" presId="urn:microsoft.com/office/officeart/2005/8/layout/list1"/>
    <dgm:cxn modelId="{00CFA24B-A9EA-446B-B4CD-81539B55ADFC}" type="presParOf" srcId="{1DD35369-8A81-4411-AACF-BD5942B45458}" destId="{D29973B2-3731-4BB2-8275-66EC2B12DE8C}" srcOrd="6" destOrd="0" presId="urn:microsoft.com/office/officeart/2005/8/layout/list1"/>
    <dgm:cxn modelId="{F127A09F-DB98-4B09-9E0B-60E473ED387A}" type="presParOf" srcId="{1DD35369-8A81-4411-AACF-BD5942B45458}" destId="{DB26AC3D-4303-4A3C-B337-595CC3A8A313}" srcOrd="7" destOrd="0" presId="urn:microsoft.com/office/officeart/2005/8/layout/list1"/>
    <dgm:cxn modelId="{1E793087-D9FF-4B2B-B64B-91269969D6B5}" type="presParOf" srcId="{1DD35369-8A81-4411-AACF-BD5942B45458}" destId="{561F4EC5-5D4E-4EC5-816F-E937DE9B97EF}" srcOrd="8" destOrd="0" presId="urn:microsoft.com/office/officeart/2005/8/layout/list1"/>
    <dgm:cxn modelId="{E2DCA0FF-60AA-43B4-919E-2913D414F3CA}" type="presParOf" srcId="{561F4EC5-5D4E-4EC5-816F-E937DE9B97EF}" destId="{FBC35D1F-298B-435D-ABE8-213396FA7837}" srcOrd="0" destOrd="0" presId="urn:microsoft.com/office/officeart/2005/8/layout/list1"/>
    <dgm:cxn modelId="{F5215490-DAA6-4972-9177-7ED451981A2F}" type="presParOf" srcId="{561F4EC5-5D4E-4EC5-816F-E937DE9B97EF}" destId="{110F3E2F-11D9-4CFE-A1BF-1DDB4843E599}" srcOrd="1" destOrd="0" presId="urn:microsoft.com/office/officeart/2005/8/layout/list1"/>
    <dgm:cxn modelId="{09994393-11A9-47C9-8ACE-B1405AEEDC0E}" type="presParOf" srcId="{1DD35369-8A81-4411-AACF-BD5942B45458}" destId="{89596B4C-DAA7-467F-8E97-EDD1F839F74B}" srcOrd="9" destOrd="0" presId="urn:microsoft.com/office/officeart/2005/8/layout/list1"/>
    <dgm:cxn modelId="{39BAE432-1CC0-4C1F-A690-3E6A2EE3699D}" type="presParOf" srcId="{1DD35369-8A81-4411-AACF-BD5942B45458}" destId="{56B2B0FC-978C-453F-83E2-C4722635267D}" srcOrd="10" destOrd="0" presId="urn:microsoft.com/office/officeart/2005/8/layout/list1"/>
  </dgm:cxnLst>
  <dgm:bg/>
  <dgm:whole/>
  <dgm:extLst>
    <a:ext uri="http://schemas.microsoft.com/office/drawing/2008/diagram">
      <dsp:dataModelExt xmlns:dsp="http://schemas.microsoft.com/office/drawing/2008/diagram" xmlns="" relId="rId9"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07C8DE7-E162-43C0-AA80-59188B6B047F}" type="doc">
      <dgm:prSet loTypeId="urn:microsoft.com/office/officeart/2005/8/layout/default" loCatId="list" qsTypeId="urn:microsoft.com/office/officeart/2005/8/quickstyle/3d2" qsCatId="3D" csTypeId="urn:microsoft.com/office/officeart/2005/8/colors/colorful2" csCatId="colorful"/>
      <dgm:spPr/>
      <dgm:t>
        <a:bodyPr/>
        <a:lstStyle/>
        <a:p>
          <a:endParaRPr lang="en-US"/>
        </a:p>
      </dgm:t>
    </dgm:pt>
    <dgm:pt modelId="{3B973DC6-8B8E-4402-81A0-4BB7D76159FA}">
      <dgm:prSet custT="1"/>
      <dgm:spPr/>
      <dgm:t>
        <a:bodyPr/>
        <a:lstStyle/>
        <a:p>
          <a:pPr rtl="0"/>
          <a:r>
            <a:rPr lang="en-US" sz="3200" dirty="0" smtClean="0">
              <a:latin typeface="Arial" pitchFamily="34" charset="0"/>
              <a:cs typeface="Arial" pitchFamily="34" charset="0"/>
            </a:rPr>
            <a:t>Gain clarity on the mission of the project or task.</a:t>
          </a:r>
          <a:endParaRPr lang="en-US" sz="3200" dirty="0">
            <a:latin typeface="Arial" pitchFamily="34" charset="0"/>
            <a:cs typeface="Arial" pitchFamily="34" charset="0"/>
          </a:endParaRPr>
        </a:p>
      </dgm:t>
    </dgm:pt>
    <dgm:pt modelId="{803968AE-4B67-446E-AE38-D2C89BA25FB5}" type="parTrans" cxnId="{E7F8D225-6D8F-4D68-844B-5FE6C3D553E6}">
      <dgm:prSet/>
      <dgm:spPr/>
      <dgm:t>
        <a:bodyPr/>
        <a:lstStyle/>
        <a:p>
          <a:endParaRPr lang="en-US"/>
        </a:p>
      </dgm:t>
    </dgm:pt>
    <dgm:pt modelId="{DFDCBFA5-7EEC-4BD9-ACE6-5C6324D1DAEB}" type="sibTrans" cxnId="{E7F8D225-6D8F-4D68-844B-5FE6C3D553E6}">
      <dgm:prSet/>
      <dgm:spPr/>
      <dgm:t>
        <a:bodyPr/>
        <a:lstStyle/>
        <a:p>
          <a:endParaRPr lang="en-US"/>
        </a:p>
      </dgm:t>
    </dgm:pt>
    <dgm:pt modelId="{1567EC7D-03A2-4BAE-9F08-423F2BF836DD}">
      <dgm:prSet custT="1"/>
      <dgm:spPr/>
      <dgm:t>
        <a:bodyPr/>
        <a:lstStyle/>
        <a:p>
          <a:pPr rtl="0"/>
          <a:r>
            <a:rPr lang="en-US" sz="3200" dirty="0" smtClean="0">
              <a:latin typeface="Arial" pitchFamily="34" charset="0"/>
              <a:cs typeface="Arial" pitchFamily="34" charset="0"/>
            </a:rPr>
            <a:t>List key objectives that support access to the mission.</a:t>
          </a:r>
          <a:endParaRPr lang="en-US" sz="3200" dirty="0">
            <a:latin typeface="Arial" pitchFamily="34" charset="0"/>
            <a:cs typeface="Arial" pitchFamily="34" charset="0"/>
          </a:endParaRPr>
        </a:p>
      </dgm:t>
    </dgm:pt>
    <dgm:pt modelId="{CEBC8481-0224-4191-982B-1D748A422368}" type="parTrans" cxnId="{A1518E8E-71B7-4CDA-B557-768CA1670F31}">
      <dgm:prSet/>
      <dgm:spPr/>
      <dgm:t>
        <a:bodyPr/>
        <a:lstStyle/>
        <a:p>
          <a:endParaRPr lang="en-US"/>
        </a:p>
      </dgm:t>
    </dgm:pt>
    <dgm:pt modelId="{6D7ED122-475A-473E-A70E-8775AB78F662}" type="sibTrans" cxnId="{A1518E8E-71B7-4CDA-B557-768CA1670F31}">
      <dgm:prSet/>
      <dgm:spPr/>
      <dgm:t>
        <a:bodyPr/>
        <a:lstStyle/>
        <a:p>
          <a:endParaRPr lang="en-US"/>
        </a:p>
      </dgm:t>
    </dgm:pt>
    <dgm:pt modelId="{CBE2CB79-64FF-496D-B3D5-5E037FE2B483}" type="pres">
      <dgm:prSet presAssocID="{E07C8DE7-E162-43C0-AA80-59188B6B047F}" presName="diagram" presStyleCnt="0">
        <dgm:presLayoutVars>
          <dgm:dir/>
          <dgm:resizeHandles val="exact"/>
        </dgm:presLayoutVars>
      </dgm:prSet>
      <dgm:spPr/>
      <dgm:t>
        <a:bodyPr/>
        <a:lstStyle/>
        <a:p>
          <a:endParaRPr lang="en-US"/>
        </a:p>
      </dgm:t>
    </dgm:pt>
    <dgm:pt modelId="{55346DF5-76C3-4318-954F-60A7EF658C51}" type="pres">
      <dgm:prSet presAssocID="{3B973DC6-8B8E-4402-81A0-4BB7D76159FA}" presName="node" presStyleLbl="node1" presStyleIdx="0" presStyleCnt="2">
        <dgm:presLayoutVars>
          <dgm:bulletEnabled val="1"/>
        </dgm:presLayoutVars>
      </dgm:prSet>
      <dgm:spPr/>
      <dgm:t>
        <a:bodyPr/>
        <a:lstStyle/>
        <a:p>
          <a:endParaRPr lang="en-US"/>
        </a:p>
      </dgm:t>
    </dgm:pt>
    <dgm:pt modelId="{77A60575-9CFC-4853-A13F-4F3CA243CF68}" type="pres">
      <dgm:prSet presAssocID="{DFDCBFA5-7EEC-4BD9-ACE6-5C6324D1DAEB}" presName="sibTrans" presStyleCnt="0"/>
      <dgm:spPr/>
    </dgm:pt>
    <dgm:pt modelId="{675C8D52-AE2B-47F6-8A87-1CF540E5466A}" type="pres">
      <dgm:prSet presAssocID="{1567EC7D-03A2-4BAE-9F08-423F2BF836DD}" presName="node" presStyleLbl="node1" presStyleIdx="1" presStyleCnt="2">
        <dgm:presLayoutVars>
          <dgm:bulletEnabled val="1"/>
        </dgm:presLayoutVars>
      </dgm:prSet>
      <dgm:spPr/>
      <dgm:t>
        <a:bodyPr/>
        <a:lstStyle/>
        <a:p>
          <a:endParaRPr lang="en-US"/>
        </a:p>
      </dgm:t>
    </dgm:pt>
  </dgm:ptLst>
  <dgm:cxnLst>
    <dgm:cxn modelId="{E7F8D225-6D8F-4D68-844B-5FE6C3D553E6}" srcId="{E07C8DE7-E162-43C0-AA80-59188B6B047F}" destId="{3B973DC6-8B8E-4402-81A0-4BB7D76159FA}" srcOrd="0" destOrd="0" parTransId="{803968AE-4B67-446E-AE38-D2C89BA25FB5}" sibTransId="{DFDCBFA5-7EEC-4BD9-ACE6-5C6324D1DAEB}"/>
    <dgm:cxn modelId="{52C0006F-15AF-4E4C-914C-BD904A5C6366}" type="presOf" srcId="{3B973DC6-8B8E-4402-81A0-4BB7D76159FA}" destId="{55346DF5-76C3-4318-954F-60A7EF658C51}" srcOrd="0" destOrd="0" presId="urn:microsoft.com/office/officeart/2005/8/layout/default"/>
    <dgm:cxn modelId="{F0A6217D-ADA8-486A-A093-6303E5AF3ACF}" type="presOf" srcId="{E07C8DE7-E162-43C0-AA80-59188B6B047F}" destId="{CBE2CB79-64FF-496D-B3D5-5E037FE2B483}" srcOrd="0" destOrd="0" presId="urn:microsoft.com/office/officeart/2005/8/layout/default"/>
    <dgm:cxn modelId="{A1518E8E-71B7-4CDA-B557-768CA1670F31}" srcId="{E07C8DE7-E162-43C0-AA80-59188B6B047F}" destId="{1567EC7D-03A2-4BAE-9F08-423F2BF836DD}" srcOrd="1" destOrd="0" parTransId="{CEBC8481-0224-4191-982B-1D748A422368}" sibTransId="{6D7ED122-475A-473E-A70E-8775AB78F662}"/>
    <dgm:cxn modelId="{635F8493-40B0-4CD9-9B5E-480EC51BC529}" type="presOf" srcId="{1567EC7D-03A2-4BAE-9F08-423F2BF836DD}" destId="{675C8D52-AE2B-47F6-8A87-1CF540E5466A}" srcOrd="0" destOrd="0" presId="urn:microsoft.com/office/officeart/2005/8/layout/default"/>
    <dgm:cxn modelId="{B22F9882-4BA9-4EE4-8147-022ECBDF0985}" type="presParOf" srcId="{CBE2CB79-64FF-496D-B3D5-5E037FE2B483}" destId="{55346DF5-76C3-4318-954F-60A7EF658C51}" srcOrd="0" destOrd="0" presId="urn:microsoft.com/office/officeart/2005/8/layout/default"/>
    <dgm:cxn modelId="{119DCF83-2D3E-43BA-842C-9BA843CB2D36}" type="presParOf" srcId="{CBE2CB79-64FF-496D-B3D5-5E037FE2B483}" destId="{77A60575-9CFC-4853-A13F-4F3CA243CF68}" srcOrd="1" destOrd="0" presId="urn:microsoft.com/office/officeart/2005/8/layout/default"/>
    <dgm:cxn modelId="{510CC383-9EA0-4B1D-8BA3-AE40257D53AA}" type="presParOf" srcId="{CBE2CB79-64FF-496D-B3D5-5E037FE2B483}" destId="{675C8D52-AE2B-47F6-8A87-1CF540E5466A}" srcOrd="2" destOrd="0" presId="urn:microsoft.com/office/officeart/2005/8/layout/default"/>
  </dgm:cxnLst>
  <dgm:bg/>
  <dgm:whole/>
  <dgm:extLst>
    <a:ext uri="http://schemas.microsoft.com/office/drawing/2008/diagram">
      <dsp:dataModelExt xmlns:dsp="http://schemas.microsoft.com/office/drawing/2008/diagram" xmlns="" relId="rId9"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BF94929-ABC4-4CF8-A080-B94748F02FF7}" type="doc">
      <dgm:prSet loTypeId="urn:microsoft.com/office/officeart/2005/8/layout/hList6" loCatId="list" qsTypeId="urn:microsoft.com/office/officeart/2005/8/quickstyle/3d2" qsCatId="3D" csTypeId="urn:microsoft.com/office/officeart/2005/8/colors/colorful1" csCatId="colorful"/>
      <dgm:spPr/>
      <dgm:t>
        <a:bodyPr/>
        <a:lstStyle/>
        <a:p>
          <a:endParaRPr lang="en-US"/>
        </a:p>
      </dgm:t>
    </dgm:pt>
    <dgm:pt modelId="{04441097-2BFF-425F-9C16-C56E9EB4DE36}">
      <dgm:prSet custT="1"/>
      <dgm:spPr/>
      <dgm:t>
        <a:bodyPr/>
        <a:lstStyle/>
        <a:p>
          <a:pPr rtl="0"/>
          <a:r>
            <a:rPr lang="en-US" sz="2400" dirty="0" smtClean="0">
              <a:latin typeface="Arial" pitchFamily="34" charset="0"/>
              <a:cs typeface="Arial" pitchFamily="34" charset="0"/>
            </a:rPr>
            <a:t>The Goal</a:t>
          </a:r>
          <a:endParaRPr lang="en-US" sz="2400" dirty="0">
            <a:latin typeface="Arial" pitchFamily="34" charset="0"/>
            <a:cs typeface="Arial" pitchFamily="34" charset="0"/>
          </a:endParaRPr>
        </a:p>
      </dgm:t>
    </dgm:pt>
    <dgm:pt modelId="{950422AD-7294-4159-B2FA-6A673614F637}" type="parTrans" cxnId="{E43D7B23-A5D7-4634-9FB6-D50B4A63E435}">
      <dgm:prSet/>
      <dgm:spPr/>
      <dgm:t>
        <a:bodyPr/>
        <a:lstStyle/>
        <a:p>
          <a:endParaRPr lang="en-US" sz="3200">
            <a:latin typeface="Arial" pitchFamily="34" charset="0"/>
            <a:cs typeface="Arial" pitchFamily="34" charset="0"/>
          </a:endParaRPr>
        </a:p>
      </dgm:t>
    </dgm:pt>
    <dgm:pt modelId="{A30D0FB4-137E-49EA-9EDF-6F7A299185A1}" type="sibTrans" cxnId="{E43D7B23-A5D7-4634-9FB6-D50B4A63E435}">
      <dgm:prSet/>
      <dgm:spPr/>
      <dgm:t>
        <a:bodyPr/>
        <a:lstStyle/>
        <a:p>
          <a:endParaRPr lang="en-US" sz="3200">
            <a:latin typeface="Arial" pitchFamily="34" charset="0"/>
            <a:cs typeface="Arial" pitchFamily="34" charset="0"/>
          </a:endParaRPr>
        </a:p>
      </dgm:t>
    </dgm:pt>
    <dgm:pt modelId="{7118C323-3DF9-4491-8EA3-B3C8860D46F5}">
      <dgm:prSet custT="1"/>
      <dgm:spPr/>
      <dgm:t>
        <a:bodyPr/>
        <a:lstStyle/>
        <a:p>
          <a:pPr rtl="0"/>
          <a:r>
            <a:rPr lang="en-US" sz="2400" dirty="0" smtClean="0">
              <a:latin typeface="Arial" pitchFamily="34" charset="0"/>
              <a:cs typeface="Arial" pitchFamily="34" charset="0"/>
            </a:rPr>
            <a:t>The Methodology</a:t>
          </a:r>
          <a:endParaRPr lang="en-US" sz="2400" dirty="0">
            <a:latin typeface="Arial" pitchFamily="34" charset="0"/>
            <a:cs typeface="Arial" pitchFamily="34" charset="0"/>
          </a:endParaRPr>
        </a:p>
      </dgm:t>
    </dgm:pt>
    <dgm:pt modelId="{CCE58A32-1081-4B7D-866F-79BD316F53F5}" type="parTrans" cxnId="{78DCD8C1-D740-4764-872F-501C2C248802}">
      <dgm:prSet/>
      <dgm:spPr/>
      <dgm:t>
        <a:bodyPr/>
        <a:lstStyle/>
        <a:p>
          <a:endParaRPr lang="en-US" sz="3200">
            <a:latin typeface="Arial" pitchFamily="34" charset="0"/>
            <a:cs typeface="Arial" pitchFamily="34" charset="0"/>
          </a:endParaRPr>
        </a:p>
      </dgm:t>
    </dgm:pt>
    <dgm:pt modelId="{F14112B1-E834-404E-BD67-C15789A6FEE8}" type="sibTrans" cxnId="{78DCD8C1-D740-4764-872F-501C2C248802}">
      <dgm:prSet/>
      <dgm:spPr/>
      <dgm:t>
        <a:bodyPr/>
        <a:lstStyle/>
        <a:p>
          <a:endParaRPr lang="en-US" sz="3200">
            <a:latin typeface="Arial" pitchFamily="34" charset="0"/>
            <a:cs typeface="Arial" pitchFamily="34" charset="0"/>
          </a:endParaRPr>
        </a:p>
      </dgm:t>
    </dgm:pt>
    <dgm:pt modelId="{E1E545D1-8400-40F5-8EC7-D269BAE1D6CE}">
      <dgm:prSet custT="1"/>
      <dgm:spPr/>
      <dgm:t>
        <a:bodyPr/>
        <a:lstStyle/>
        <a:p>
          <a:pPr rtl="0"/>
          <a:r>
            <a:rPr lang="en-US" sz="2400" dirty="0" smtClean="0">
              <a:latin typeface="Arial" pitchFamily="34" charset="0"/>
              <a:cs typeface="Arial" pitchFamily="34" charset="0"/>
            </a:rPr>
            <a:t>The Resources</a:t>
          </a:r>
          <a:endParaRPr lang="en-US" sz="2400" dirty="0">
            <a:latin typeface="Arial" pitchFamily="34" charset="0"/>
            <a:cs typeface="Arial" pitchFamily="34" charset="0"/>
          </a:endParaRPr>
        </a:p>
      </dgm:t>
    </dgm:pt>
    <dgm:pt modelId="{4D690E83-F081-4485-BF05-B55024B538A0}" type="parTrans" cxnId="{EA540970-36C6-45A7-9995-BF4BB322E5BE}">
      <dgm:prSet/>
      <dgm:spPr/>
      <dgm:t>
        <a:bodyPr/>
        <a:lstStyle/>
        <a:p>
          <a:endParaRPr lang="en-US" sz="3200">
            <a:latin typeface="Arial" pitchFamily="34" charset="0"/>
            <a:cs typeface="Arial" pitchFamily="34" charset="0"/>
          </a:endParaRPr>
        </a:p>
      </dgm:t>
    </dgm:pt>
    <dgm:pt modelId="{6DEDAEFC-4013-4D07-A957-8ADA41B7C08E}" type="sibTrans" cxnId="{EA540970-36C6-45A7-9995-BF4BB322E5BE}">
      <dgm:prSet/>
      <dgm:spPr/>
      <dgm:t>
        <a:bodyPr/>
        <a:lstStyle/>
        <a:p>
          <a:endParaRPr lang="en-US" sz="3200">
            <a:latin typeface="Arial" pitchFamily="34" charset="0"/>
            <a:cs typeface="Arial" pitchFamily="34" charset="0"/>
          </a:endParaRPr>
        </a:p>
      </dgm:t>
    </dgm:pt>
    <dgm:pt modelId="{92AFAEE4-A65F-4254-B4E0-99DA85104F82}" type="pres">
      <dgm:prSet presAssocID="{6BF94929-ABC4-4CF8-A080-B94748F02FF7}" presName="Name0" presStyleCnt="0">
        <dgm:presLayoutVars>
          <dgm:dir/>
          <dgm:resizeHandles val="exact"/>
        </dgm:presLayoutVars>
      </dgm:prSet>
      <dgm:spPr/>
      <dgm:t>
        <a:bodyPr/>
        <a:lstStyle/>
        <a:p>
          <a:endParaRPr lang="en-US"/>
        </a:p>
      </dgm:t>
    </dgm:pt>
    <dgm:pt modelId="{93E9B728-DED2-43F5-B553-EE0837F01067}" type="pres">
      <dgm:prSet presAssocID="{04441097-2BFF-425F-9C16-C56E9EB4DE36}" presName="node" presStyleLbl="node1" presStyleIdx="0" presStyleCnt="3">
        <dgm:presLayoutVars>
          <dgm:bulletEnabled val="1"/>
        </dgm:presLayoutVars>
      </dgm:prSet>
      <dgm:spPr/>
      <dgm:t>
        <a:bodyPr/>
        <a:lstStyle/>
        <a:p>
          <a:endParaRPr lang="en-US"/>
        </a:p>
      </dgm:t>
    </dgm:pt>
    <dgm:pt modelId="{4BD59758-54F4-4B14-B2C5-5B09CCB0A230}" type="pres">
      <dgm:prSet presAssocID="{A30D0FB4-137E-49EA-9EDF-6F7A299185A1}" presName="sibTrans" presStyleCnt="0"/>
      <dgm:spPr/>
    </dgm:pt>
    <dgm:pt modelId="{DEDC03BC-33CC-45F4-9BDA-6E76107BBAFD}" type="pres">
      <dgm:prSet presAssocID="{7118C323-3DF9-4491-8EA3-B3C8860D46F5}" presName="node" presStyleLbl="node1" presStyleIdx="1" presStyleCnt="3">
        <dgm:presLayoutVars>
          <dgm:bulletEnabled val="1"/>
        </dgm:presLayoutVars>
      </dgm:prSet>
      <dgm:spPr/>
      <dgm:t>
        <a:bodyPr/>
        <a:lstStyle/>
        <a:p>
          <a:endParaRPr lang="en-US"/>
        </a:p>
      </dgm:t>
    </dgm:pt>
    <dgm:pt modelId="{90E035CB-2F7A-437C-B9BE-C2412626A4DC}" type="pres">
      <dgm:prSet presAssocID="{F14112B1-E834-404E-BD67-C15789A6FEE8}" presName="sibTrans" presStyleCnt="0"/>
      <dgm:spPr/>
    </dgm:pt>
    <dgm:pt modelId="{1822EB12-2F47-4B47-8463-82A4DAC18888}" type="pres">
      <dgm:prSet presAssocID="{E1E545D1-8400-40F5-8EC7-D269BAE1D6CE}" presName="node" presStyleLbl="node1" presStyleIdx="2" presStyleCnt="3">
        <dgm:presLayoutVars>
          <dgm:bulletEnabled val="1"/>
        </dgm:presLayoutVars>
      </dgm:prSet>
      <dgm:spPr/>
      <dgm:t>
        <a:bodyPr/>
        <a:lstStyle/>
        <a:p>
          <a:endParaRPr lang="en-US"/>
        </a:p>
      </dgm:t>
    </dgm:pt>
  </dgm:ptLst>
  <dgm:cxnLst>
    <dgm:cxn modelId="{E43D7B23-A5D7-4634-9FB6-D50B4A63E435}" srcId="{6BF94929-ABC4-4CF8-A080-B94748F02FF7}" destId="{04441097-2BFF-425F-9C16-C56E9EB4DE36}" srcOrd="0" destOrd="0" parTransId="{950422AD-7294-4159-B2FA-6A673614F637}" sibTransId="{A30D0FB4-137E-49EA-9EDF-6F7A299185A1}"/>
    <dgm:cxn modelId="{1AB7E3D7-E8E7-4413-B68E-B3CDE086E620}" type="presOf" srcId="{7118C323-3DF9-4491-8EA3-B3C8860D46F5}" destId="{DEDC03BC-33CC-45F4-9BDA-6E76107BBAFD}" srcOrd="0" destOrd="0" presId="urn:microsoft.com/office/officeart/2005/8/layout/hList6"/>
    <dgm:cxn modelId="{78DCD8C1-D740-4764-872F-501C2C248802}" srcId="{6BF94929-ABC4-4CF8-A080-B94748F02FF7}" destId="{7118C323-3DF9-4491-8EA3-B3C8860D46F5}" srcOrd="1" destOrd="0" parTransId="{CCE58A32-1081-4B7D-866F-79BD316F53F5}" sibTransId="{F14112B1-E834-404E-BD67-C15789A6FEE8}"/>
    <dgm:cxn modelId="{EA540970-36C6-45A7-9995-BF4BB322E5BE}" srcId="{6BF94929-ABC4-4CF8-A080-B94748F02FF7}" destId="{E1E545D1-8400-40F5-8EC7-D269BAE1D6CE}" srcOrd="2" destOrd="0" parTransId="{4D690E83-F081-4485-BF05-B55024B538A0}" sibTransId="{6DEDAEFC-4013-4D07-A957-8ADA41B7C08E}"/>
    <dgm:cxn modelId="{08556DFA-B151-4F36-819F-6694AEAFFDB3}" type="presOf" srcId="{E1E545D1-8400-40F5-8EC7-D269BAE1D6CE}" destId="{1822EB12-2F47-4B47-8463-82A4DAC18888}" srcOrd="0" destOrd="0" presId="urn:microsoft.com/office/officeart/2005/8/layout/hList6"/>
    <dgm:cxn modelId="{453A988F-D360-4A76-9D03-5D337FB51769}" type="presOf" srcId="{04441097-2BFF-425F-9C16-C56E9EB4DE36}" destId="{93E9B728-DED2-43F5-B553-EE0837F01067}" srcOrd="0" destOrd="0" presId="urn:microsoft.com/office/officeart/2005/8/layout/hList6"/>
    <dgm:cxn modelId="{4B6CA182-B11C-48DC-841B-71F1503D1F3A}" type="presOf" srcId="{6BF94929-ABC4-4CF8-A080-B94748F02FF7}" destId="{92AFAEE4-A65F-4254-B4E0-99DA85104F82}" srcOrd="0" destOrd="0" presId="urn:microsoft.com/office/officeart/2005/8/layout/hList6"/>
    <dgm:cxn modelId="{F733064B-2A89-40D2-AC5E-D2ABC310D54B}" type="presParOf" srcId="{92AFAEE4-A65F-4254-B4E0-99DA85104F82}" destId="{93E9B728-DED2-43F5-B553-EE0837F01067}" srcOrd="0" destOrd="0" presId="urn:microsoft.com/office/officeart/2005/8/layout/hList6"/>
    <dgm:cxn modelId="{814011A6-9663-4F11-9E9B-E47D0DF31AB7}" type="presParOf" srcId="{92AFAEE4-A65F-4254-B4E0-99DA85104F82}" destId="{4BD59758-54F4-4B14-B2C5-5B09CCB0A230}" srcOrd="1" destOrd="0" presId="urn:microsoft.com/office/officeart/2005/8/layout/hList6"/>
    <dgm:cxn modelId="{1EE2F4AA-CEE3-4F88-B4B4-AD7AF08C6954}" type="presParOf" srcId="{92AFAEE4-A65F-4254-B4E0-99DA85104F82}" destId="{DEDC03BC-33CC-45F4-9BDA-6E76107BBAFD}" srcOrd="2" destOrd="0" presId="urn:microsoft.com/office/officeart/2005/8/layout/hList6"/>
    <dgm:cxn modelId="{2C421AAE-11D2-4E32-A471-337C92E92ABE}" type="presParOf" srcId="{92AFAEE4-A65F-4254-B4E0-99DA85104F82}" destId="{90E035CB-2F7A-437C-B9BE-C2412626A4DC}" srcOrd="3" destOrd="0" presId="urn:microsoft.com/office/officeart/2005/8/layout/hList6"/>
    <dgm:cxn modelId="{1ABA1BAE-8FE8-44AB-A5A2-46278D2CA7A7}" type="presParOf" srcId="{92AFAEE4-A65F-4254-B4E0-99DA85104F82}" destId="{1822EB12-2F47-4B47-8463-82A4DAC18888}" srcOrd="4" destOrd="0" presId="urn:microsoft.com/office/officeart/2005/8/layout/hList6"/>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61F92AC-574E-4AD5-BA7E-EED1C671E389}" type="doc">
      <dgm:prSet loTypeId="urn:microsoft.com/office/officeart/2005/8/layout/default" loCatId="list" qsTypeId="urn:microsoft.com/office/officeart/2005/8/quickstyle/simple3" qsCatId="simple" csTypeId="urn:microsoft.com/office/officeart/2005/8/colors/accent2_2" csCatId="accent2"/>
      <dgm:spPr/>
      <dgm:t>
        <a:bodyPr/>
        <a:lstStyle/>
        <a:p>
          <a:endParaRPr lang="en-US"/>
        </a:p>
      </dgm:t>
    </dgm:pt>
    <dgm:pt modelId="{3B868DC8-7183-4451-B8D0-0E136CEE54A4}">
      <dgm:prSet custT="1"/>
      <dgm:spPr/>
      <dgm:t>
        <a:bodyPr/>
        <a:lstStyle/>
        <a:p>
          <a:pPr rtl="0"/>
          <a:r>
            <a:rPr lang="en-US" sz="3200" dirty="0" smtClean="0">
              <a:latin typeface="Arial" pitchFamily="34" charset="0"/>
              <a:cs typeface="Arial" pitchFamily="34" charset="0"/>
            </a:rPr>
            <a:t>Situational Leadership Diagram</a:t>
          </a:r>
          <a:endParaRPr lang="en-US" sz="3200" dirty="0">
            <a:latin typeface="Arial" pitchFamily="34" charset="0"/>
            <a:cs typeface="Arial" pitchFamily="34" charset="0"/>
          </a:endParaRPr>
        </a:p>
      </dgm:t>
    </dgm:pt>
    <dgm:pt modelId="{AAACA4E1-B7DD-4D6B-A131-6CB89F4CA6C1}" type="parTrans" cxnId="{77FC4D06-CEA4-45C6-8C64-A5DB56989EC4}">
      <dgm:prSet/>
      <dgm:spPr/>
      <dgm:t>
        <a:bodyPr/>
        <a:lstStyle/>
        <a:p>
          <a:endParaRPr lang="en-US"/>
        </a:p>
      </dgm:t>
    </dgm:pt>
    <dgm:pt modelId="{F0F72511-CADF-4A2A-89AC-BC76118D080A}" type="sibTrans" cxnId="{77FC4D06-CEA4-45C6-8C64-A5DB56989EC4}">
      <dgm:prSet/>
      <dgm:spPr/>
      <dgm:t>
        <a:bodyPr/>
        <a:lstStyle/>
        <a:p>
          <a:endParaRPr lang="en-US"/>
        </a:p>
      </dgm:t>
    </dgm:pt>
    <dgm:pt modelId="{BE35A7BF-3D9E-4C44-BF32-4B2094F04979}">
      <dgm:prSet custT="1"/>
      <dgm:spPr/>
      <dgm:t>
        <a:bodyPr/>
        <a:lstStyle/>
        <a:p>
          <a:pPr rtl="0"/>
          <a:r>
            <a:rPr lang="en-US" sz="3200" dirty="0" smtClean="0">
              <a:latin typeface="Arial" pitchFamily="34" charset="0"/>
              <a:cs typeface="Arial" pitchFamily="34" charset="0"/>
            </a:rPr>
            <a:t>Roles of task, relationship, and ineffective team member behavior</a:t>
          </a:r>
          <a:endParaRPr lang="en-US" sz="3200" dirty="0">
            <a:latin typeface="Arial" pitchFamily="34" charset="0"/>
            <a:cs typeface="Arial" pitchFamily="34" charset="0"/>
          </a:endParaRPr>
        </a:p>
      </dgm:t>
    </dgm:pt>
    <dgm:pt modelId="{4F28537F-8103-4194-862F-4F9A033EAB24}" type="parTrans" cxnId="{293A3849-15FE-4A00-95D2-B9FAE5A4840C}">
      <dgm:prSet/>
      <dgm:spPr/>
      <dgm:t>
        <a:bodyPr/>
        <a:lstStyle/>
        <a:p>
          <a:endParaRPr lang="en-US"/>
        </a:p>
      </dgm:t>
    </dgm:pt>
    <dgm:pt modelId="{38BFB52B-CE3B-4997-A916-43D119FFA24A}" type="sibTrans" cxnId="{293A3849-15FE-4A00-95D2-B9FAE5A4840C}">
      <dgm:prSet/>
      <dgm:spPr/>
      <dgm:t>
        <a:bodyPr/>
        <a:lstStyle/>
        <a:p>
          <a:endParaRPr lang="en-US"/>
        </a:p>
      </dgm:t>
    </dgm:pt>
    <dgm:pt modelId="{7A1E8EA1-A81D-4062-B688-0037835CF23C}" type="pres">
      <dgm:prSet presAssocID="{261F92AC-574E-4AD5-BA7E-EED1C671E389}" presName="diagram" presStyleCnt="0">
        <dgm:presLayoutVars>
          <dgm:dir/>
          <dgm:resizeHandles val="exact"/>
        </dgm:presLayoutVars>
      </dgm:prSet>
      <dgm:spPr/>
      <dgm:t>
        <a:bodyPr/>
        <a:lstStyle/>
        <a:p>
          <a:endParaRPr lang="en-US"/>
        </a:p>
      </dgm:t>
    </dgm:pt>
    <dgm:pt modelId="{7C345093-58B8-4998-814C-DB81B41FF715}" type="pres">
      <dgm:prSet presAssocID="{3B868DC8-7183-4451-B8D0-0E136CEE54A4}" presName="node" presStyleLbl="node1" presStyleIdx="0" presStyleCnt="2">
        <dgm:presLayoutVars>
          <dgm:bulletEnabled val="1"/>
        </dgm:presLayoutVars>
      </dgm:prSet>
      <dgm:spPr/>
      <dgm:t>
        <a:bodyPr/>
        <a:lstStyle/>
        <a:p>
          <a:endParaRPr lang="en-US"/>
        </a:p>
      </dgm:t>
    </dgm:pt>
    <dgm:pt modelId="{D579FA22-60BB-492F-BA98-E2877530C6E4}" type="pres">
      <dgm:prSet presAssocID="{F0F72511-CADF-4A2A-89AC-BC76118D080A}" presName="sibTrans" presStyleCnt="0"/>
      <dgm:spPr/>
    </dgm:pt>
    <dgm:pt modelId="{AD968766-2113-46BD-847E-C748773F7C52}" type="pres">
      <dgm:prSet presAssocID="{BE35A7BF-3D9E-4C44-BF32-4B2094F04979}" presName="node" presStyleLbl="node1" presStyleIdx="1" presStyleCnt="2">
        <dgm:presLayoutVars>
          <dgm:bulletEnabled val="1"/>
        </dgm:presLayoutVars>
      </dgm:prSet>
      <dgm:spPr/>
      <dgm:t>
        <a:bodyPr/>
        <a:lstStyle/>
        <a:p>
          <a:endParaRPr lang="en-US"/>
        </a:p>
      </dgm:t>
    </dgm:pt>
  </dgm:ptLst>
  <dgm:cxnLst>
    <dgm:cxn modelId="{1580B8EF-F30C-476A-B8E1-CA602B77CC64}" type="presOf" srcId="{BE35A7BF-3D9E-4C44-BF32-4B2094F04979}" destId="{AD968766-2113-46BD-847E-C748773F7C52}" srcOrd="0" destOrd="0" presId="urn:microsoft.com/office/officeart/2005/8/layout/default"/>
    <dgm:cxn modelId="{293A3849-15FE-4A00-95D2-B9FAE5A4840C}" srcId="{261F92AC-574E-4AD5-BA7E-EED1C671E389}" destId="{BE35A7BF-3D9E-4C44-BF32-4B2094F04979}" srcOrd="1" destOrd="0" parTransId="{4F28537F-8103-4194-862F-4F9A033EAB24}" sibTransId="{38BFB52B-CE3B-4997-A916-43D119FFA24A}"/>
    <dgm:cxn modelId="{7AAD2161-5201-4703-9A16-5964071C0A5C}" type="presOf" srcId="{261F92AC-574E-4AD5-BA7E-EED1C671E389}" destId="{7A1E8EA1-A81D-4062-B688-0037835CF23C}" srcOrd="0" destOrd="0" presId="urn:microsoft.com/office/officeart/2005/8/layout/default"/>
    <dgm:cxn modelId="{77FC4D06-CEA4-45C6-8C64-A5DB56989EC4}" srcId="{261F92AC-574E-4AD5-BA7E-EED1C671E389}" destId="{3B868DC8-7183-4451-B8D0-0E136CEE54A4}" srcOrd="0" destOrd="0" parTransId="{AAACA4E1-B7DD-4D6B-A131-6CB89F4CA6C1}" sibTransId="{F0F72511-CADF-4A2A-89AC-BC76118D080A}"/>
    <dgm:cxn modelId="{935B84A9-B204-4E6D-ABA2-370D6A8E0EC1}" type="presOf" srcId="{3B868DC8-7183-4451-B8D0-0E136CEE54A4}" destId="{7C345093-58B8-4998-814C-DB81B41FF715}" srcOrd="0" destOrd="0" presId="urn:microsoft.com/office/officeart/2005/8/layout/default"/>
    <dgm:cxn modelId="{C063B0C3-990A-4AB6-8637-0F594AAA9CDF}" type="presParOf" srcId="{7A1E8EA1-A81D-4062-B688-0037835CF23C}" destId="{7C345093-58B8-4998-814C-DB81B41FF715}" srcOrd="0" destOrd="0" presId="urn:microsoft.com/office/officeart/2005/8/layout/default"/>
    <dgm:cxn modelId="{6B01E993-E3A8-45CA-BAF2-3812BAEDA481}" type="presParOf" srcId="{7A1E8EA1-A81D-4062-B688-0037835CF23C}" destId="{D579FA22-60BB-492F-BA98-E2877530C6E4}" srcOrd="1" destOrd="0" presId="urn:microsoft.com/office/officeart/2005/8/layout/default"/>
    <dgm:cxn modelId="{5F9F7A4F-26D9-496E-9635-271AC56F282C}" type="presParOf" srcId="{7A1E8EA1-A81D-4062-B688-0037835CF23C}" destId="{AD968766-2113-46BD-847E-C748773F7C52}" srcOrd="2" destOrd="0" presId="urn:microsoft.com/office/officeart/2005/8/layout/default"/>
  </dgm:cxnLst>
  <dgm:bg/>
  <dgm:whole/>
  <dgm:extLst>
    <a:ext uri="http://schemas.microsoft.com/office/drawing/2008/diagram">
      <dsp:dataModelExt xmlns:dsp="http://schemas.microsoft.com/office/drawing/2008/diagram" xmlns="" relId="rId9"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620ABCAF-EE76-4C2F-9DFB-CF04D1BC3AE9}" type="doc">
      <dgm:prSet loTypeId="urn:microsoft.com/office/officeart/2005/8/layout/default" loCatId="list" qsTypeId="urn:microsoft.com/office/officeart/2005/8/quickstyle/simple3" qsCatId="simple" csTypeId="urn:microsoft.com/office/officeart/2005/8/colors/accent2_2" csCatId="accent2"/>
      <dgm:spPr/>
      <dgm:t>
        <a:bodyPr/>
        <a:lstStyle/>
        <a:p>
          <a:endParaRPr lang="en-US"/>
        </a:p>
      </dgm:t>
    </dgm:pt>
    <dgm:pt modelId="{D29B2E54-FAA6-46EC-92DB-C841A727A6C0}">
      <dgm:prSet custT="1"/>
      <dgm:spPr/>
      <dgm:t>
        <a:bodyPr/>
        <a:lstStyle/>
        <a:p>
          <a:pPr rtl="0"/>
          <a:r>
            <a:rPr lang="en-US" sz="2200" dirty="0" err="1" smtClean="0">
              <a:latin typeface="Arial" pitchFamily="34" charset="0"/>
              <a:cs typeface="Arial" pitchFamily="34" charset="0"/>
            </a:rPr>
            <a:t>Orientor</a:t>
          </a:r>
          <a:endParaRPr lang="en-US" sz="2200" dirty="0">
            <a:latin typeface="Arial" pitchFamily="34" charset="0"/>
            <a:cs typeface="Arial" pitchFamily="34" charset="0"/>
          </a:endParaRPr>
        </a:p>
      </dgm:t>
    </dgm:pt>
    <dgm:pt modelId="{7E8F58FD-4FAD-4103-9B94-325C63192673}" type="parTrans" cxnId="{8EC3FC6C-2494-4577-B818-51353106BCB6}">
      <dgm:prSet/>
      <dgm:spPr/>
      <dgm:t>
        <a:bodyPr/>
        <a:lstStyle/>
        <a:p>
          <a:endParaRPr lang="en-US" sz="2200">
            <a:latin typeface="Arial" pitchFamily="34" charset="0"/>
            <a:cs typeface="Arial" pitchFamily="34" charset="0"/>
          </a:endParaRPr>
        </a:p>
      </dgm:t>
    </dgm:pt>
    <dgm:pt modelId="{3454C87F-98B6-43DC-B79B-D53F67FF4313}" type="sibTrans" cxnId="{8EC3FC6C-2494-4577-B818-51353106BCB6}">
      <dgm:prSet/>
      <dgm:spPr/>
      <dgm:t>
        <a:bodyPr/>
        <a:lstStyle/>
        <a:p>
          <a:endParaRPr lang="en-US" sz="2200">
            <a:latin typeface="Arial" pitchFamily="34" charset="0"/>
            <a:cs typeface="Arial" pitchFamily="34" charset="0"/>
          </a:endParaRPr>
        </a:p>
      </dgm:t>
    </dgm:pt>
    <dgm:pt modelId="{558892AB-51DC-437E-92C9-6B1915305F96}">
      <dgm:prSet custT="1"/>
      <dgm:spPr/>
      <dgm:t>
        <a:bodyPr/>
        <a:lstStyle/>
        <a:p>
          <a:pPr rtl="0"/>
          <a:r>
            <a:rPr lang="en-US" sz="2200" dirty="0" smtClean="0">
              <a:latin typeface="Arial" pitchFamily="34" charset="0"/>
              <a:cs typeface="Arial" pitchFamily="34" charset="0"/>
            </a:rPr>
            <a:t>Facilitator</a:t>
          </a:r>
          <a:endParaRPr lang="en-US" sz="2200" dirty="0">
            <a:latin typeface="Arial" pitchFamily="34" charset="0"/>
            <a:cs typeface="Arial" pitchFamily="34" charset="0"/>
          </a:endParaRPr>
        </a:p>
      </dgm:t>
    </dgm:pt>
    <dgm:pt modelId="{B5D6F756-FBEB-49BE-B3B4-098039E0ACB8}" type="parTrans" cxnId="{12CDEA8D-49CD-4773-8759-E61350550228}">
      <dgm:prSet/>
      <dgm:spPr/>
      <dgm:t>
        <a:bodyPr/>
        <a:lstStyle/>
        <a:p>
          <a:endParaRPr lang="en-US" sz="2200">
            <a:latin typeface="Arial" pitchFamily="34" charset="0"/>
            <a:cs typeface="Arial" pitchFamily="34" charset="0"/>
          </a:endParaRPr>
        </a:p>
      </dgm:t>
    </dgm:pt>
    <dgm:pt modelId="{AAAB79DD-3788-40D6-A04E-075AC04A6681}" type="sibTrans" cxnId="{12CDEA8D-49CD-4773-8759-E61350550228}">
      <dgm:prSet/>
      <dgm:spPr/>
      <dgm:t>
        <a:bodyPr/>
        <a:lstStyle/>
        <a:p>
          <a:endParaRPr lang="en-US" sz="2200">
            <a:latin typeface="Arial" pitchFamily="34" charset="0"/>
            <a:cs typeface="Arial" pitchFamily="34" charset="0"/>
          </a:endParaRPr>
        </a:p>
      </dgm:t>
    </dgm:pt>
    <dgm:pt modelId="{54A4C0F9-E1D8-45B4-81E1-8A2122623006}">
      <dgm:prSet custT="1"/>
      <dgm:spPr/>
      <dgm:t>
        <a:bodyPr/>
        <a:lstStyle/>
        <a:p>
          <a:pPr rtl="0"/>
          <a:r>
            <a:rPr lang="en-US" sz="2200" dirty="0" smtClean="0">
              <a:latin typeface="Arial" pitchFamily="34" charset="0"/>
              <a:cs typeface="Arial" pitchFamily="34" charset="0"/>
            </a:rPr>
            <a:t>Evaluator</a:t>
          </a:r>
          <a:endParaRPr lang="en-US" sz="2200" dirty="0">
            <a:latin typeface="Arial" pitchFamily="34" charset="0"/>
            <a:cs typeface="Arial" pitchFamily="34" charset="0"/>
          </a:endParaRPr>
        </a:p>
      </dgm:t>
    </dgm:pt>
    <dgm:pt modelId="{D339F645-4E1C-455A-9ECB-D9C4394B4E66}" type="parTrans" cxnId="{6B9A24C8-1661-4C15-A3AC-824BC4D12502}">
      <dgm:prSet/>
      <dgm:spPr/>
      <dgm:t>
        <a:bodyPr/>
        <a:lstStyle/>
        <a:p>
          <a:endParaRPr lang="en-US" sz="2200">
            <a:latin typeface="Arial" pitchFamily="34" charset="0"/>
            <a:cs typeface="Arial" pitchFamily="34" charset="0"/>
          </a:endParaRPr>
        </a:p>
      </dgm:t>
    </dgm:pt>
    <dgm:pt modelId="{35E09D64-4DF4-453C-8874-FD67D2F4B02A}" type="sibTrans" cxnId="{6B9A24C8-1661-4C15-A3AC-824BC4D12502}">
      <dgm:prSet/>
      <dgm:spPr/>
      <dgm:t>
        <a:bodyPr/>
        <a:lstStyle/>
        <a:p>
          <a:endParaRPr lang="en-US" sz="2200">
            <a:latin typeface="Arial" pitchFamily="34" charset="0"/>
            <a:cs typeface="Arial" pitchFamily="34" charset="0"/>
          </a:endParaRPr>
        </a:p>
      </dgm:t>
    </dgm:pt>
    <dgm:pt modelId="{DBCF1205-04A7-4122-BAB9-8E7B66E7D083}">
      <dgm:prSet custT="1"/>
      <dgm:spPr/>
      <dgm:t>
        <a:bodyPr/>
        <a:lstStyle/>
        <a:p>
          <a:pPr rtl="0"/>
          <a:r>
            <a:rPr lang="en-US" sz="2200" dirty="0" smtClean="0">
              <a:latin typeface="Arial" pitchFamily="34" charset="0"/>
              <a:cs typeface="Arial" pitchFamily="34" charset="0"/>
            </a:rPr>
            <a:t>Analyzer</a:t>
          </a:r>
          <a:endParaRPr lang="en-US" sz="2200" dirty="0">
            <a:latin typeface="Arial" pitchFamily="34" charset="0"/>
            <a:cs typeface="Arial" pitchFamily="34" charset="0"/>
          </a:endParaRPr>
        </a:p>
      </dgm:t>
    </dgm:pt>
    <dgm:pt modelId="{6AACA165-9895-42D2-AA79-3F5C8E12471E}" type="parTrans" cxnId="{184ED138-6D83-4C4A-81BC-0F59386DBF53}">
      <dgm:prSet/>
      <dgm:spPr/>
      <dgm:t>
        <a:bodyPr/>
        <a:lstStyle/>
        <a:p>
          <a:endParaRPr lang="en-US" sz="2200">
            <a:latin typeface="Arial" pitchFamily="34" charset="0"/>
            <a:cs typeface="Arial" pitchFamily="34" charset="0"/>
          </a:endParaRPr>
        </a:p>
      </dgm:t>
    </dgm:pt>
    <dgm:pt modelId="{0D9844A0-C6D5-4487-8A3F-7C859314F1D2}" type="sibTrans" cxnId="{184ED138-6D83-4C4A-81BC-0F59386DBF53}">
      <dgm:prSet/>
      <dgm:spPr/>
      <dgm:t>
        <a:bodyPr/>
        <a:lstStyle/>
        <a:p>
          <a:endParaRPr lang="en-US" sz="2200">
            <a:latin typeface="Arial" pitchFamily="34" charset="0"/>
            <a:cs typeface="Arial" pitchFamily="34" charset="0"/>
          </a:endParaRPr>
        </a:p>
      </dgm:t>
    </dgm:pt>
    <dgm:pt modelId="{054D021E-F728-4EF6-B4DD-B77410032EE8}">
      <dgm:prSet custT="1"/>
      <dgm:spPr/>
      <dgm:t>
        <a:bodyPr/>
        <a:lstStyle/>
        <a:p>
          <a:pPr rtl="0"/>
          <a:r>
            <a:rPr lang="en-US" sz="2200" dirty="0" smtClean="0">
              <a:latin typeface="Arial" pitchFamily="34" charset="0"/>
              <a:cs typeface="Arial" pitchFamily="34" charset="0"/>
            </a:rPr>
            <a:t>Summarizer</a:t>
          </a:r>
          <a:endParaRPr lang="en-US" sz="2200" dirty="0">
            <a:latin typeface="Arial" pitchFamily="34" charset="0"/>
            <a:cs typeface="Arial" pitchFamily="34" charset="0"/>
          </a:endParaRPr>
        </a:p>
      </dgm:t>
    </dgm:pt>
    <dgm:pt modelId="{9FE37D52-DEAF-4D81-8FB5-F7F8266CD41C}" type="parTrans" cxnId="{50FEA665-F699-474B-B89B-C18AA235055F}">
      <dgm:prSet/>
      <dgm:spPr/>
      <dgm:t>
        <a:bodyPr/>
        <a:lstStyle/>
        <a:p>
          <a:endParaRPr lang="en-US" sz="2200">
            <a:latin typeface="Arial" pitchFamily="34" charset="0"/>
            <a:cs typeface="Arial" pitchFamily="34" charset="0"/>
          </a:endParaRPr>
        </a:p>
      </dgm:t>
    </dgm:pt>
    <dgm:pt modelId="{F0FD8F55-F6E2-4BAF-8EFC-0AE55D66D0AE}" type="sibTrans" cxnId="{50FEA665-F699-474B-B89B-C18AA235055F}">
      <dgm:prSet/>
      <dgm:spPr/>
      <dgm:t>
        <a:bodyPr/>
        <a:lstStyle/>
        <a:p>
          <a:endParaRPr lang="en-US" sz="2200">
            <a:latin typeface="Arial" pitchFamily="34" charset="0"/>
            <a:cs typeface="Arial" pitchFamily="34" charset="0"/>
          </a:endParaRPr>
        </a:p>
      </dgm:t>
    </dgm:pt>
    <dgm:pt modelId="{514C36AB-CAF0-4DCA-BD98-CAD4B98732B2}">
      <dgm:prSet custT="1"/>
      <dgm:spPr/>
      <dgm:t>
        <a:bodyPr/>
        <a:lstStyle/>
        <a:p>
          <a:pPr rtl="0"/>
          <a:r>
            <a:rPr lang="en-US" sz="2200" dirty="0" smtClean="0">
              <a:latin typeface="Arial" pitchFamily="34" charset="0"/>
              <a:cs typeface="Arial" pitchFamily="34" charset="0"/>
            </a:rPr>
            <a:t>Fact Seeker</a:t>
          </a:r>
          <a:endParaRPr lang="en-US" sz="2200" dirty="0">
            <a:latin typeface="Arial" pitchFamily="34" charset="0"/>
            <a:cs typeface="Arial" pitchFamily="34" charset="0"/>
          </a:endParaRPr>
        </a:p>
      </dgm:t>
    </dgm:pt>
    <dgm:pt modelId="{D43D0F12-DC1E-4495-BFCB-0C6C61BEDAB7}" type="parTrans" cxnId="{C801E643-9591-425B-AF68-F091FBFF5896}">
      <dgm:prSet/>
      <dgm:spPr/>
      <dgm:t>
        <a:bodyPr/>
        <a:lstStyle/>
        <a:p>
          <a:endParaRPr lang="en-US" sz="2200">
            <a:latin typeface="Arial" pitchFamily="34" charset="0"/>
            <a:cs typeface="Arial" pitchFamily="34" charset="0"/>
          </a:endParaRPr>
        </a:p>
      </dgm:t>
    </dgm:pt>
    <dgm:pt modelId="{72427D28-93B5-4280-80DC-3F9639BC0C18}" type="sibTrans" cxnId="{C801E643-9591-425B-AF68-F091FBFF5896}">
      <dgm:prSet/>
      <dgm:spPr/>
      <dgm:t>
        <a:bodyPr/>
        <a:lstStyle/>
        <a:p>
          <a:endParaRPr lang="en-US" sz="2200">
            <a:latin typeface="Arial" pitchFamily="34" charset="0"/>
            <a:cs typeface="Arial" pitchFamily="34" charset="0"/>
          </a:endParaRPr>
        </a:p>
      </dgm:t>
    </dgm:pt>
    <dgm:pt modelId="{83F9B4C5-906F-4683-99CF-4418377EFDAA}">
      <dgm:prSet custT="1"/>
      <dgm:spPr/>
      <dgm:t>
        <a:bodyPr/>
        <a:lstStyle/>
        <a:p>
          <a:pPr rtl="0"/>
          <a:r>
            <a:rPr lang="en-US" sz="2200" dirty="0" smtClean="0">
              <a:latin typeface="Arial" pitchFamily="34" charset="0"/>
              <a:cs typeface="Arial" pitchFamily="34" charset="0"/>
            </a:rPr>
            <a:t>Fact Giver</a:t>
          </a:r>
          <a:endParaRPr lang="en-US" sz="2200" dirty="0">
            <a:latin typeface="Arial" pitchFamily="34" charset="0"/>
            <a:cs typeface="Arial" pitchFamily="34" charset="0"/>
          </a:endParaRPr>
        </a:p>
      </dgm:t>
    </dgm:pt>
    <dgm:pt modelId="{2626CB76-0339-44E8-B7BC-6DEFF346CAF9}" type="parTrans" cxnId="{48D4F5D0-745C-4D33-B29A-C8369CC0B8D5}">
      <dgm:prSet/>
      <dgm:spPr/>
      <dgm:t>
        <a:bodyPr/>
        <a:lstStyle/>
        <a:p>
          <a:endParaRPr lang="en-US" sz="2200">
            <a:latin typeface="Arial" pitchFamily="34" charset="0"/>
            <a:cs typeface="Arial" pitchFamily="34" charset="0"/>
          </a:endParaRPr>
        </a:p>
      </dgm:t>
    </dgm:pt>
    <dgm:pt modelId="{81221A34-789B-4B19-AA5A-325B95B23054}" type="sibTrans" cxnId="{48D4F5D0-745C-4D33-B29A-C8369CC0B8D5}">
      <dgm:prSet/>
      <dgm:spPr/>
      <dgm:t>
        <a:bodyPr/>
        <a:lstStyle/>
        <a:p>
          <a:endParaRPr lang="en-US" sz="2200">
            <a:latin typeface="Arial" pitchFamily="34" charset="0"/>
            <a:cs typeface="Arial" pitchFamily="34" charset="0"/>
          </a:endParaRPr>
        </a:p>
      </dgm:t>
    </dgm:pt>
    <dgm:pt modelId="{EFCDE779-A27C-4D70-8C72-07D7C3A34BE0}">
      <dgm:prSet custT="1"/>
      <dgm:spPr/>
      <dgm:t>
        <a:bodyPr/>
        <a:lstStyle/>
        <a:p>
          <a:pPr rtl="0"/>
          <a:r>
            <a:rPr lang="en-US" sz="2200" dirty="0" smtClean="0">
              <a:latin typeface="Arial" pitchFamily="34" charset="0"/>
              <a:cs typeface="Arial" pitchFamily="34" charset="0"/>
            </a:rPr>
            <a:t>Initiator</a:t>
          </a:r>
          <a:endParaRPr lang="en-US" sz="2200" dirty="0">
            <a:latin typeface="Arial" pitchFamily="34" charset="0"/>
            <a:cs typeface="Arial" pitchFamily="34" charset="0"/>
          </a:endParaRPr>
        </a:p>
      </dgm:t>
    </dgm:pt>
    <dgm:pt modelId="{F1358D16-47F8-44E1-BED1-2C8F2EA10BF8}" type="sibTrans" cxnId="{7D2C8227-FEA9-4760-A9FA-F64072CC7342}">
      <dgm:prSet/>
      <dgm:spPr/>
      <dgm:t>
        <a:bodyPr/>
        <a:lstStyle/>
        <a:p>
          <a:endParaRPr lang="en-US" sz="2200">
            <a:latin typeface="Arial" pitchFamily="34" charset="0"/>
            <a:cs typeface="Arial" pitchFamily="34" charset="0"/>
          </a:endParaRPr>
        </a:p>
      </dgm:t>
    </dgm:pt>
    <dgm:pt modelId="{5DF39F55-BBA1-4424-A0F6-167F976543F5}" type="parTrans" cxnId="{7D2C8227-FEA9-4760-A9FA-F64072CC7342}">
      <dgm:prSet/>
      <dgm:spPr/>
      <dgm:t>
        <a:bodyPr/>
        <a:lstStyle/>
        <a:p>
          <a:endParaRPr lang="en-US" sz="2200">
            <a:latin typeface="Arial" pitchFamily="34" charset="0"/>
            <a:cs typeface="Arial" pitchFamily="34" charset="0"/>
          </a:endParaRPr>
        </a:p>
      </dgm:t>
    </dgm:pt>
    <dgm:pt modelId="{6E96DA47-B420-4CDC-AACB-C74FFAC8E199}" type="pres">
      <dgm:prSet presAssocID="{620ABCAF-EE76-4C2F-9DFB-CF04D1BC3AE9}" presName="diagram" presStyleCnt="0">
        <dgm:presLayoutVars>
          <dgm:dir/>
          <dgm:resizeHandles val="exact"/>
        </dgm:presLayoutVars>
      </dgm:prSet>
      <dgm:spPr/>
      <dgm:t>
        <a:bodyPr/>
        <a:lstStyle/>
        <a:p>
          <a:endParaRPr lang="en-US"/>
        </a:p>
      </dgm:t>
    </dgm:pt>
    <dgm:pt modelId="{E06FB2B8-34F0-46BF-854E-7028C3D5FD7C}" type="pres">
      <dgm:prSet presAssocID="{EFCDE779-A27C-4D70-8C72-07D7C3A34BE0}" presName="node" presStyleLbl="node1" presStyleIdx="0" presStyleCnt="8">
        <dgm:presLayoutVars>
          <dgm:bulletEnabled val="1"/>
        </dgm:presLayoutVars>
      </dgm:prSet>
      <dgm:spPr/>
      <dgm:t>
        <a:bodyPr/>
        <a:lstStyle/>
        <a:p>
          <a:endParaRPr lang="en-US"/>
        </a:p>
      </dgm:t>
    </dgm:pt>
    <dgm:pt modelId="{7098A6C7-39CE-49E5-BE2D-4963757CD451}" type="pres">
      <dgm:prSet presAssocID="{F1358D16-47F8-44E1-BED1-2C8F2EA10BF8}" presName="sibTrans" presStyleCnt="0"/>
      <dgm:spPr/>
    </dgm:pt>
    <dgm:pt modelId="{6FD5C58A-B30F-4ED9-A239-6725DA4098E1}" type="pres">
      <dgm:prSet presAssocID="{D29B2E54-FAA6-46EC-92DB-C841A727A6C0}" presName="node" presStyleLbl="node1" presStyleIdx="1" presStyleCnt="8">
        <dgm:presLayoutVars>
          <dgm:bulletEnabled val="1"/>
        </dgm:presLayoutVars>
      </dgm:prSet>
      <dgm:spPr/>
      <dgm:t>
        <a:bodyPr/>
        <a:lstStyle/>
        <a:p>
          <a:endParaRPr lang="en-US"/>
        </a:p>
      </dgm:t>
    </dgm:pt>
    <dgm:pt modelId="{F7CB6756-EBE4-4CBC-97E5-345740658E06}" type="pres">
      <dgm:prSet presAssocID="{3454C87F-98B6-43DC-B79B-D53F67FF4313}" presName="sibTrans" presStyleCnt="0"/>
      <dgm:spPr/>
    </dgm:pt>
    <dgm:pt modelId="{8EFD275B-6F80-4A0E-A39F-A022C655CA1B}" type="pres">
      <dgm:prSet presAssocID="{558892AB-51DC-437E-92C9-6B1915305F96}" presName="node" presStyleLbl="node1" presStyleIdx="2" presStyleCnt="8">
        <dgm:presLayoutVars>
          <dgm:bulletEnabled val="1"/>
        </dgm:presLayoutVars>
      </dgm:prSet>
      <dgm:spPr/>
      <dgm:t>
        <a:bodyPr/>
        <a:lstStyle/>
        <a:p>
          <a:endParaRPr lang="en-US"/>
        </a:p>
      </dgm:t>
    </dgm:pt>
    <dgm:pt modelId="{DAFE378E-B004-4ED8-92FB-0E6DBE60BFB2}" type="pres">
      <dgm:prSet presAssocID="{AAAB79DD-3788-40D6-A04E-075AC04A6681}" presName="sibTrans" presStyleCnt="0"/>
      <dgm:spPr/>
    </dgm:pt>
    <dgm:pt modelId="{9537E9B1-56CA-4055-BB61-1A615604DE07}" type="pres">
      <dgm:prSet presAssocID="{54A4C0F9-E1D8-45B4-81E1-8A2122623006}" presName="node" presStyleLbl="node1" presStyleIdx="3" presStyleCnt="8">
        <dgm:presLayoutVars>
          <dgm:bulletEnabled val="1"/>
        </dgm:presLayoutVars>
      </dgm:prSet>
      <dgm:spPr/>
      <dgm:t>
        <a:bodyPr/>
        <a:lstStyle/>
        <a:p>
          <a:endParaRPr lang="en-US"/>
        </a:p>
      </dgm:t>
    </dgm:pt>
    <dgm:pt modelId="{0B7AC862-52D7-442E-9231-441723D96618}" type="pres">
      <dgm:prSet presAssocID="{35E09D64-4DF4-453C-8874-FD67D2F4B02A}" presName="sibTrans" presStyleCnt="0"/>
      <dgm:spPr/>
    </dgm:pt>
    <dgm:pt modelId="{36312D31-455C-4A00-B192-C2C015E471C6}" type="pres">
      <dgm:prSet presAssocID="{DBCF1205-04A7-4122-BAB9-8E7B66E7D083}" presName="node" presStyleLbl="node1" presStyleIdx="4" presStyleCnt="8">
        <dgm:presLayoutVars>
          <dgm:bulletEnabled val="1"/>
        </dgm:presLayoutVars>
      </dgm:prSet>
      <dgm:spPr/>
      <dgm:t>
        <a:bodyPr/>
        <a:lstStyle/>
        <a:p>
          <a:endParaRPr lang="en-US"/>
        </a:p>
      </dgm:t>
    </dgm:pt>
    <dgm:pt modelId="{39BC68BE-FD86-451F-9ECA-62E026AC4959}" type="pres">
      <dgm:prSet presAssocID="{0D9844A0-C6D5-4487-8A3F-7C859314F1D2}" presName="sibTrans" presStyleCnt="0"/>
      <dgm:spPr/>
    </dgm:pt>
    <dgm:pt modelId="{629BDEC7-DA1C-4024-BD47-D33C9334D8C6}" type="pres">
      <dgm:prSet presAssocID="{054D021E-F728-4EF6-B4DD-B77410032EE8}" presName="node" presStyleLbl="node1" presStyleIdx="5" presStyleCnt="8">
        <dgm:presLayoutVars>
          <dgm:bulletEnabled val="1"/>
        </dgm:presLayoutVars>
      </dgm:prSet>
      <dgm:spPr/>
      <dgm:t>
        <a:bodyPr/>
        <a:lstStyle/>
        <a:p>
          <a:endParaRPr lang="en-US"/>
        </a:p>
      </dgm:t>
    </dgm:pt>
    <dgm:pt modelId="{8012FCCE-8345-4C98-A346-5F0462B69DCB}" type="pres">
      <dgm:prSet presAssocID="{F0FD8F55-F6E2-4BAF-8EFC-0AE55D66D0AE}" presName="sibTrans" presStyleCnt="0"/>
      <dgm:spPr/>
    </dgm:pt>
    <dgm:pt modelId="{2FE53C9B-43A8-40B6-9675-2E75F69B49CD}" type="pres">
      <dgm:prSet presAssocID="{514C36AB-CAF0-4DCA-BD98-CAD4B98732B2}" presName="node" presStyleLbl="node1" presStyleIdx="6" presStyleCnt="8">
        <dgm:presLayoutVars>
          <dgm:bulletEnabled val="1"/>
        </dgm:presLayoutVars>
      </dgm:prSet>
      <dgm:spPr/>
      <dgm:t>
        <a:bodyPr/>
        <a:lstStyle/>
        <a:p>
          <a:endParaRPr lang="en-US"/>
        </a:p>
      </dgm:t>
    </dgm:pt>
    <dgm:pt modelId="{36454811-128D-4E37-9428-DC6D9724CC92}" type="pres">
      <dgm:prSet presAssocID="{72427D28-93B5-4280-80DC-3F9639BC0C18}" presName="sibTrans" presStyleCnt="0"/>
      <dgm:spPr/>
    </dgm:pt>
    <dgm:pt modelId="{A17E5EAA-CC5D-402A-B926-D5B33A47319F}" type="pres">
      <dgm:prSet presAssocID="{83F9B4C5-906F-4683-99CF-4418377EFDAA}" presName="node" presStyleLbl="node1" presStyleIdx="7" presStyleCnt="8">
        <dgm:presLayoutVars>
          <dgm:bulletEnabled val="1"/>
        </dgm:presLayoutVars>
      </dgm:prSet>
      <dgm:spPr/>
      <dgm:t>
        <a:bodyPr/>
        <a:lstStyle/>
        <a:p>
          <a:endParaRPr lang="en-US"/>
        </a:p>
      </dgm:t>
    </dgm:pt>
  </dgm:ptLst>
  <dgm:cxnLst>
    <dgm:cxn modelId="{48D4F5D0-745C-4D33-B29A-C8369CC0B8D5}" srcId="{620ABCAF-EE76-4C2F-9DFB-CF04D1BC3AE9}" destId="{83F9B4C5-906F-4683-99CF-4418377EFDAA}" srcOrd="7" destOrd="0" parTransId="{2626CB76-0339-44E8-B7BC-6DEFF346CAF9}" sibTransId="{81221A34-789B-4B19-AA5A-325B95B23054}"/>
    <dgm:cxn modelId="{6B9A24C8-1661-4C15-A3AC-824BC4D12502}" srcId="{620ABCAF-EE76-4C2F-9DFB-CF04D1BC3AE9}" destId="{54A4C0F9-E1D8-45B4-81E1-8A2122623006}" srcOrd="3" destOrd="0" parTransId="{D339F645-4E1C-455A-9ECB-D9C4394B4E66}" sibTransId="{35E09D64-4DF4-453C-8874-FD67D2F4B02A}"/>
    <dgm:cxn modelId="{8EC3FC6C-2494-4577-B818-51353106BCB6}" srcId="{620ABCAF-EE76-4C2F-9DFB-CF04D1BC3AE9}" destId="{D29B2E54-FAA6-46EC-92DB-C841A727A6C0}" srcOrd="1" destOrd="0" parTransId="{7E8F58FD-4FAD-4103-9B94-325C63192673}" sibTransId="{3454C87F-98B6-43DC-B79B-D53F67FF4313}"/>
    <dgm:cxn modelId="{664D106D-22FD-4FC7-A5D6-D73C6F165B69}" type="presOf" srcId="{DBCF1205-04A7-4122-BAB9-8E7B66E7D083}" destId="{36312D31-455C-4A00-B192-C2C015E471C6}" srcOrd="0" destOrd="0" presId="urn:microsoft.com/office/officeart/2005/8/layout/default"/>
    <dgm:cxn modelId="{C801E643-9591-425B-AF68-F091FBFF5896}" srcId="{620ABCAF-EE76-4C2F-9DFB-CF04D1BC3AE9}" destId="{514C36AB-CAF0-4DCA-BD98-CAD4B98732B2}" srcOrd="6" destOrd="0" parTransId="{D43D0F12-DC1E-4495-BFCB-0C6C61BEDAB7}" sibTransId="{72427D28-93B5-4280-80DC-3F9639BC0C18}"/>
    <dgm:cxn modelId="{13595F9A-DB15-4428-94FD-104EED668E4B}" type="presOf" srcId="{514C36AB-CAF0-4DCA-BD98-CAD4B98732B2}" destId="{2FE53C9B-43A8-40B6-9675-2E75F69B49CD}" srcOrd="0" destOrd="0" presId="urn:microsoft.com/office/officeart/2005/8/layout/default"/>
    <dgm:cxn modelId="{46EC30C6-F716-43A5-8B91-5C800F1902A6}" type="presOf" srcId="{558892AB-51DC-437E-92C9-6B1915305F96}" destId="{8EFD275B-6F80-4A0E-A39F-A022C655CA1B}" srcOrd="0" destOrd="0" presId="urn:microsoft.com/office/officeart/2005/8/layout/default"/>
    <dgm:cxn modelId="{47B2C541-BAE8-4D90-892C-FDE1097B05E5}" type="presOf" srcId="{83F9B4C5-906F-4683-99CF-4418377EFDAA}" destId="{A17E5EAA-CC5D-402A-B926-D5B33A47319F}" srcOrd="0" destOrd="0" presId="urn:microsoft.com/office/officeart/2005/8/layout/default"/>
    <dgm:cxn modelId="{AD1EB4A1-8C07-42AB-81F4-13FE3EE5BF4D}" type="presOf" srcId="{054D021E-F728-4EF6-B4DD-B77410032EE8}" destId="{629BDEC7-DA1C-4024-BD47-D33C9334D8C6}" srcOrd="0" destOrd="0" presId="urn:microsoft.com/office/officeart/2005/8/layout/default"/>
    <dgm:cxn modelId="{12CDEA8D-49CD-4773-8759-E61350550228}" srcId="{620ABCAF-EE76-4C2F-9DFB-CF04D1BC3AE9}" destId="{558892AB-51DC-437E-92C9-6B1915305F96}" srcOrd="2" destOrd="0" parTransId="{B5D6F756-FBEB-49BE-B3B4-098039E0ACB8}" sibTransId="{AAAB79DD-3788-40D6-A04E-075AC04A6681}"/>
    <dgm:cxn modelId="{E40EFEBB-07FB-471D-B6D1-C952507979C9}" type="presOf" srcId="{D29B2E54-FAA6-46EC-92DB-C841A727A6C0}" destId="{6FD5C58A-B30F-4ED9-A239-6725DA4098E1}" srcOrd="0" destOrd="0" presId="urn:microsoft.com/office/officeart/2005/8/layout/default"/>
    <dgm:cxn modelId="{50FEA665-F699-474B-B89B-C18AA235055F}" srcId="{620ABCAF-EE76-4C2F-9DFB-CF04D1BC3AE9}" destId="{054D021E-F728-4EF6-B4DD-B77410032EE8}" srcOrd="5" destOrd="0" parTransId="{9FE37D52-DEAF-4D81-8FB5-F7F8266CD41C}" sibTransId="{F0FD8F55-F6E2-4BAF-8EFC-0AE55D66D0AE}"/>
    <dgm:cxn modelId="{7D2C8227-FEA9-4760-A9FA-F64072CC7342}" srcId="{620ABCAF-EE76-4C2F-9DFB-CF04D1BC3AE9}" destId="{EFCDE779-A27C-4D70-8C72-07D7C3A34BE0}" srcOrd="0" destOrd="0" parTransId="{5DF39F55-BBA1-4424-A0F6-167F976543F5}" sibTransId="{F1358D16-47F8-44E1-BED1-2C8F2EA10BF8}"/>
    <dgm:cxn modelId="{93B64B5C-364D-4110-A9B0-700D11AE30CE}" type="presOf" srcId="{620ABCAF-EE76-4C2F-9DFB-CF04D1BC3AE9}" destId="{6E96DA47-B420-4CDC-AACB-C74FFAC8E199}" srcOrd="0" destOrd="0" presId="urn:microsoft.com/office/officeart/2005/8/layout/default"/>
    <dgm:cxn modelId="{48FEF632-AC2B-4C14-B77B-8EA876A25342}" type="presOf" srcId="{54A4C0F9-E1D8-45B4-81E1-8A2122623006}" destId="{9537E9B1-56CA-4055-BB61-1A615604DE07}" srcOrd="0" destOrd="0" presId="urn:microsoft.com/office/officeart/2005/8/layout/default"/>
    <dgm:cxn modelId="{707D3E83-A70D-4A24-9F44-3EB713FFB714}" type="presOf" srcId="{EFCDE779-A27C-4D70-8C72-07D7C3A34BE0}" destId="{E06FB2B8-34F0-46BF-854E-7028C3D5FD7C}" srcOrd="0" destOrd="0" presId="urn:microsoft.com/office/officeart/2005/8/layout/default"/>
    <dgm:cxn modelId="{184ED138-6D83-4C4A-81BC-0F59386DBF53}" srcId="{620ABCAF-EE76-4C2F-9DFB-CF04D1BC3AE9}" destId="{DBCF1205-04A7-4122-BAB9-8E7B66E7D083}" srcOrd="4" destOrd="0" parTransId="{6AACA165-9895-42D2-AA79-3F5C8E12471E}" sibTransId="{0D9844A0-C6D5-4487-8A3F-7C859314F1D2}"/>
    <dgm:cxn modelId="{FE36D1DB-05FF-4967-A952-A8C641CB97B7}" type="presParOf" srcId="{6E96DA47-B420-4CDC-AACB-C74FFAC8E199}" destId="{E06FB2B8-34F0-46BF-854E-7028C3D5FD7C}" srcOrd="0" destOrd="0" presId="urn:microsoft.com/office/officeart/2005/8/layout/default"/>
    <dgm:cxn modelId="{356413B2-52EA-4093-886A-4CD9FEFE1DA6}" type="presParOf" srcId="{6E96DA47-B420-4CDC-AACB-C74FFAC8E199}" destId="{7098A6C7-39CE-49E5-BE2D-4963757CD451}" srcOrd="1" destOrd="0" presId="urn:microsoft.com/office/officeart/2005/8/layout/default"/>
    <dgm:cxn modelId="{B9A76B50-03A4-4FDF-A9A7-9E16F0138328}" type="presParOf" srcId="{6E96DA47-B420-4CDC-AACB-C74FFAC8E199}" destId="{6FD5C58A-B30F-4ED9-A239-6725DA4098E1}" srcOrd="2" destOrd="0" presId="urn:microsoft.com/office/officeart/2005/8/layout/default"/>
    <dgm:cxn modelId="{9C572575-DB81-4AC8-9850-439626FAC965}" type="presParOf" srcId="{6E96DA47-B420-4CDC-AACB-C74FFAC8E199}" destId="{F7CB6756-EBE4-4CBC-97E5-345740658E06}" srcOrd="3" destOrd="0" presId="urn:microsoft.com/office/officeart/2005/8/layout/default"/>
    <dgm:cxn modelId="{9F785652-42C0-4552-AC57-6DBC40377124}" type="presParOf" srcId="{6E96DA47-B420-4CDC-AACB-C74FFAC8E199}" destId="{8EFD275B-6F80-4A0E-A39F-A022C655CA1B}" srcOrd="4" destOrd="0" presId="urn:microsoft.com/office/officeart/2005/8/layout/default"/>
    <dgm:cxn modelId="{B2D29A7D-399E-4A86-AFE2-DEA76EC62088}" type="presParOf" srcId="{6E96DA47-B420-4CDC-AACB-C74FFAC8E199}" destId="{DAFE378E-B004-4ED8-92FB-0E6DBE60BFB2}" srcOrd="5" destOrd="0" presId="urn:microsoft.com/office/officeart/2005/8/layout/default"/>
    <dgm:cxn modelId="{BC6F22CB-61E3-4C44-AC4F-B3607A9EE691}" type="presParOf" srcId="{6E96DA47-B420-4CDC-AACB-C74FFAC8E199}" destId="{9537E9B1-56CA-4055-BB61-1A615604DE07}" srcOrd="6" destOrd="0" presId="urn:microsoft.com/office/officeart/2005/8/layout/default"/>
    <dgm:cxn modelId="{ED86540F-84B7-4A6A-A98A-C2790CEEE17B}" type="presParOf" srcId="{6E96DA47-B420-4CDC-AACB-C74FFAC8E199}" destId="{0B7AC862-52D7-442E-9231-441723D96618}" srcOrd="7" destOrd="0" presId="urn:microsoft.com/office/officeart/2005/8/layout/default"/>
    <dgm:cxn modelId="{3D9E196B-4648-4729-94AA-AF8E0BAF4521}" type="presParOf" srcId="{6E96DA47-B420-4CDC-AACB-C74FFAC8E199}" destId="{36312D31-455C-4A00-B192-C2C015E471C6}" srcOrd="8" destOrd="0" presId="urn:microsoft.com/office/officeart/2005/8/layout/default"/>
    <dgm:cxn modelId="{83823225-9945-4E2A-8909-AEE88CA40195}" type="presParOf" srcId="{6E96DA47-B420-4CDC-AACB-C74FFAC8E199}" destId="{39BC68BE-FD86-451F-9ECA-62E026AC4959}" srcOrd="9" destOrd="0" presId="urn:microsoft.com/office/officeart/2005/8/layout/default"/>
    <dgm:cxn modelId="{224FA3CF-6314-441D-918E-9E344B5DCB29}" type="presParOf" srcId="{6E96DA47-B420-4CDC-AACB-C74FFAC8E199}" destId="{629BDEC7-DA1C-4024-BD47-D33C9334D8C6}" srcOrd="10" destOrd="0" presId="urn:microsoft.com/office/officeart/2005/8/layout/default"/>
    <dgm:cxn modelId="{E85094DE-1E22-45BC-9D20-CD9AC8ACC2C4}" type="presParOf" srcId="{6E96DA47-B420-4CDC-AACB-C74FFAC8E199}" destId="{8012FCCE-8345-4C98-A346-5F0462B69DCB}" srcOrd="11" destOrd="0" presId="urn:microsoft.com/office/officeart/2005/8/layout/default"/>
    <dgm:cxn modelId="{677C8176-B80F-4776-855E-C84BB2FEEFA7}" type="presParOf" srcId="{6E96DA47-B420-4CDC-AACB-C74FFAC8E199}" destId="{2FE53C9B-43A8-40B6-9675-2E75F69B49CD}" srcOrd="12" destOrd="0" presId="urn:microsoft.com/office/officeart/2005/8/layout/default"/>
    <dgm:cxn modelId="{A3F684F8-2E3E-4FBF-AB40-34C58F1AD970}" type="presParOf" srcId="{6E96DA47-B420-4CDC-AACB-C74FFAC8E199}" destId="{36454811-128D-4E37-9428-DC6D9724CC92}" srcOrd="13" destOrd="0" presId="urn:microsoft.com/office/officeart/2005/8/layout/default"/>
    <dgm:cxn modelId="{2766BCDC-66EA-4D7C-8B33-5822A6ED58D3}" type="presParOf" srcId="{6E96DA47-B420-4CDC-AACB-C74FFAC8E199}" destId="{A17E5EAA-CC5D-402A-B926-D5B33A47319F}" srcOrd="14" destOrd="0" presId="urn:microsoft.com/office/officeart/2005/8/layout/default"/>
  </dgm:cxnLst>
  <dgm:bg/>
  <dgm:whole/>
  <dgm:extLst>
    <a:ext uri="http://schemas.microsoft.com/office/drawing/2008/diagram">
      <dsp:dataModelExt xmlns:dsp="http://schemas.microsoft.com/office/drawing/2008/diagram" xmlns="" relId="rId9"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43A4F18E-7242-4DAB-97D9-4963D2BCFB49}" type="doc">
      <dgm:prSet loTypeId="urn:microsoft.com/office/officeart/2005/8/layout/default" loCatId="list" qsTypeId="urn:microsoft.com/office/officeart/2005/8/quickstyle/simple3" qsCatId="simple" csTypeId="urn:microsoft.com/office/officeart/2005/8/colors/accent1_2" csCatId="accent1"/>
      <dgm:spPr/>
      <dgm:t>
        <a:bodyPr/>
        <a:lstStyle/>
        <a:p>
          <a:endParaRPr lang="en-US"/>
        </a:p>
      </dgm:t>
    </dgm:pt>
    <dgm:pt modelId="{F37B8F80-26E5-4442-858D-A28F965F7394}">
      <dgm:prSet/>
      <dgm:spPr/>
      <dgm:t>
        <a:bodyPr/>
        <a:lstStyle/>
        <a:p>
          <a:pPr rtl="0"/>
          <a:r>
            <a:rPr lang="en-US" dirty="0" smtClean="0">
              <a:latin typeface="Arial" pitchFamily="34" charset="0"/>
              <a:cs typeface="Arial" pitchFamily="34" charset="0"/>
            </a:rPr>
            <a:t>Encourager</a:t>
          </a:r>
          <a:endParaRPr lang="en-US" dirty="0">
            <a:latin typeface="Arial" pitchFamily="34" charset="0"/>
            <a:cs typeface="Arial" pitchFamily="34" charset="0"/>
          </a:endParaRPr>
        </a:p>
      </dgm:t>
    </dgm:pt>
    <dgm:pt modelId="{24171E1E-2C4F-49CF-9DE6-1805929C6005}" type="parTrans" cxnId="{E74370D9-0BB3-41DB-B3CE-0D59A06FD26F}">
      <dgm:prSet/>
      <dgm:spPr/>
      <dgm:t>
        <a:bodyPr/>
        <a:lstStyle/>
        <a:p>
          <a:endParaRPr lang="en-US">
            <a:latin typeface="Arial" pitchFamily="34" charset="0"/>
            <a:cs typeface="Arial" pitchFamily="34" charset="0"/>
          </a:endParaRPr>
        </a:p>
      </dgm:t>
    </dgm:pt>
    <dgm:pt modelId="{C24814BD-01D7-4095-A977-99AE595E45C6}" type="sibTrans" cxnId="{E74370D9-0BB3-41DB-B3CE-0D59A06FD26F}">
      <dgm:prSet/>
      <dgm:spPr/>
      <dgm:t>
        <a:bodyPr/>
        <a:lstStyle/>
        <a:p>
          <a:endParaRPr lang="en-US">
            <a:latin typeface="Arial" pitchFamily="34" charset="0"/>
            <a:cs typeface="Arial" pitchFamily="34" charset="0"/>
          </a:endParaRPr>
        </a:p>
      </dgm:t>
    </dgm:pt>
    <dgm:pt modelId="{4D01A9B1-F8D6-40DD-852D-9ED501FBED6F}">
      <dgm:prSet/>
      <dgm:spPr/>
      <dgm:t>
        <a:bodyPr/>
        <a:lstStyle/>
        <a:p>
          <a:pPr rtl="0"/>
          <a:r>
            <a:rPr lang="en-US" dirty="0" smtClean="0">
              <a:latin typeface="Arial" pitchFamily="34" charset="0"/>
              <a:cs typeface="Arial" pitchFamily="34" charset="0"/>
            </a:rPr>
            <a:t>Harmonizer</a:t>
          </a:r>
          <a:endParaRPr lang="en-US" dirty="0">
            <a:latin typeface="Arial" pitchFamily="34" charset="0"/>
            <a:cs typeface="Arial" pitchFamily="34" charset="0"/>
          </a:endParaRPr>
        </a:p>
      </dgm:t>
    </dgm:pt>
    <dgm:pt modelId="{BE5282F7-0D95-4DEB-BD4F-2BFB4EFBFD9C}" type="parTrans" cxnId="{75CCEDAB-EE19-49EA-B289-26FFA1D3865A}">
      <dgm:prSet/>
      <dgm:spPr/>
      <dgm:t>
        <a:bodyPr/>
        <a:lstStyle/>
        <a:p>
          <a:endParaRPr lang="en-US">
            <a:latin typeface="Arial" pitchFamily="34" charset="0"/>
            <a:cs typeface="Arial" pitchFamily="34" charset="0"/>
          </a:endParaRPr>
        </a:p>
      </dgm:t>
    </dgm:pt>
    <dgm:pt modelId="{948F5BF1-DC7F-466A-B594-327B346003E0}" type="sibTrans" cxnId="{75CCEDAB-EE19-49EA-B289-26FFA1D3865A}">
      <dgm:prSet/>
      <dgm:spPr/>
      <dgm:t>
        <a:bodyPr/>
        <a:lstStyle/>
        <a:p>
          <a:endParaRPr lang="en-US">
            <a:latin typeface="Arial" pitchFamily="34" charset="0"/>
            <a:cs typeface="Arial" pitchFamily="34" charset="0"/>
          </a:endParaRPr>
        </a:p>
      </dgm:t>
    </dgm:pt>
    <dgm:pt modelId="{9A9B2450-28DE-476F-AD15-127E1165379A}">
      <dgm:prSet/>
      <dgm:spPr/>
      <dgm:t>
        <a:bodyPr/>
        <a:lstStyle/>
        <a:p>
          <a:pPr rtl="0"/>
          <a:r>
            <a:rPr lang="en-US" dirty="0" smtClean="0">
              <a:latin typeface="Arial" pitchFamily="34" charset="0"/>
              <a:cs typeface="Arial" pitchFamily="34" charset="0"/>
            </a:rPr>
            <a:t>Compromiser</a:t>
          </a:r>
          <a:endParaRPr lang="en-US" dirty="0">
            <a:latin typeface="Arial" pitchFamily="34" charset="0"/>
            <a:cs typeface="Arial" pitchFamily="34" charset="0"/>
          </a:endParaRPr>
        </a:p>
      </dgm:t>
    </dgm:pt>
    <dgm:pt modelId="{FBAD75E7-480F-4BCF-8482-31E5233ED485}" type="parTrans" cxnId="{758ECF01-D62C-4918-A536-E3482CB940DD}">
      <dgm:prSet/>
      <dgm:spPr/>
      <dgm:t>
        <a:bodyPr/>
        <a:lstStyle/>
        <a:p>
          <a:endParaRPr lang="en-US">
            <a:latin typeface="Arial" pitchFamily="34" charset="0"/>
            <a:cs typeface="Arial" pitchFamily="34" charset="0"/>
          </a:endParaRPr>
        </a:p>
      </dgm:t>
    </dgm:pt>
    <dgm:pt modelId="{4F7B55D0-0DB2-44AB-839E-16194ED6ACD0}" type="sibTrans" cxnId="{758ECF01-D62C-4918-A536-E3482CB940DD}">
      <dgm:prSet/>
      <dgm:spPr/>
      <dgm:t>
        <a:bodyPr/>
        <a:lstStyle/>
        <a:p>
          <a:endParaRPr lang="en-US">
            <a:latin typeface="Arial" pitchFamily="34" charset="0"/>
            <a:cs typeface="Arial" pitchFamily="34" charset="0"/>
          </a:endParaRPr>
        </a:p>
      </dgm:t>
    </dgm:pt>
    <dgm:pt modelId="{012FF9D4-EE87-477F-84EA-E7D5DA029570}">
      <dgm:prSet/>
      <dgm:spPr/>
      <dgm:t>
        <a:bodyPr/>
        <a:lstStyle/>
        <a:p>
          <a:pPr rtl="0"/>
          <a:r>
            <a:rPr lang="en-US" dirty="0" smtClean="0">
              <a:latin typeface="Arial" pitchFamily="34" charset="0"/>
              <a:cs typeface="Arial" pitchFamily="34" charset="0"/>
            </a:rPr>
            <a:t>Gatekeeper</a:t>
          </a:r>
          <a:endParaRPr lang="en-US" dirty="0">
            <a:latin typeface="Arial" pitchFamily="34" charset="0"/>
            <a:cs typeface="Arial" pitchFamily="34" charset="0"/>
          </a:endParaRPr>
        </a:p>
      </dgm:t>
    </dgm:pt>
    <dgm:pt modelId="{505B9F97-DEB0-413E-A112-D66A46590645}" type="parTrans" cxnId="{81AF7CB3-E05C-4015-ABA2-4931C33D1283}">
      <dgm:prSet/>
      <dgm:spPr/>
      <dgm:t>
        <a:bodyPr/>
        <a:lstStyle/>
        <a:p>
          <a:endParaRPr lang="en-US">
            <a:latin typeface="Arial" pitchFamily="34" charset="0"/>
            <a:cs typeface="Arial" pitchFamily="34" charset="0"/>
          </a:endParaRPr>
        </a:p>
      </dgm:t>
    </dgm:pt>
    <dgm:pt modelId="{4240B519-05D8-4CBD-9AE0-E06C017426B9}" type="sibTrans" cxnId="{81AF7CB3-E05C-4015-ABA2-4931C33D1283}">
      <dgm:prSet/>
      <dgm:spPr/>
      <dgm:t>
        <a:bodyPr/>
        <a:lstStyle/>
        <a:p>
          <a:endParaRPr lang="en-US">
            <a:latin typeface="Arial" pitchFamily="34" charset="0"/>
            <a:cs typeface="Arial" pitchFamily="34" charset="0"/>
          </a:endParaRPr>
        </a:p>
      </dgm:t>
    </dgm:pt>
    <dgm:pt modelId="{37DE4D52-9E0C-4031-85AA-CEDA5BD88AEF}">
      <dgm:prSet/>
      <dgm:spPr/>
      <dgm:t>
        <a:bodyPr/>
        <a:lstStyle/>
        <a:p>
          <a:pPr rtl="0"/>
          <a:r>
            <a:rPr lang="en-US" dirty="0" smtClean="0">
              <a:latin typeface="Arial" pitchFamily="34" charset="0"/>
              <a:cs typeface="Arial" pitchFamily="34" charset="0"/>
            </a:rPr>
            <a:t>Consensus Tester</a:t>
          </a:r>
          <a:endParaRPr lang="en-US" dirty="0">
            <a:latin typeface="Arial" pitchFamily="34" charset="0"/>
            <a:cs typeface="Arial" pitchFamily="34" charset="0"/>
          </a:endParaRPr>
        </a:p>
      </dgm:t>
    </dgm:pt>
    <dgm:pt modelId="{6CA2D337-249A-4BFE-A268-D8C5D1060DEC}" type="parTrans" cxnId="{62435D99-AD93-4074-8610-1E939766586C}">
      <dgm:prSet/>
      <dgm:spPr/>
      <dgm:t>
        <a:bodyPr/>
        <a:lstStyle/>
        <a:p>
          <a:endParaRPr lang="en-US">
            <a:latin typeface="Arial" pitchFamily="34" charset="0"/>
            <a:cs typeface="Arial" pitchFamily="34" charset="0"/>
          </a:endParaRPr>
        </a:p>
      </dgm:t>
    </dgm:pt>
    <dgm:pt modelId="{C9D56ED8-0EAE-4B73-B765-0EA3826F8412}" type="sibTrans" cxnId="{62435D99-AD93-4074-8610-1E939766586C}">
      <dgm:prSet/>
      <dgm:spPr/>
      <dgm:t>
        <a:bodyPr/>
        <a:lstStyle/>
        <a:p>
          <a:endParaRPr lang="en-US">
            <a:latin typeface="Arial" pitchFamily="34" charset="0"/>
            <a:cs typeface="Arial" pitchFamily="34" charset="0"/>
          </a:endParaRPr>
        </a:p>
      </dgm:t>
    </dgm:pt>
    <dgm:pt modelId="{E8ABBA6E-02F0-46CF-8A00-B72A1A330625}">
      <dgm:prSet/>
      <dgm:spPr/>
      <dgm:t>
        <a:bodyPr/>
        <a:lstStyle/>
        <a:p>
          <a:pPr rtl="0"/>
          <a:r>
            <a:rPr lang="en-US" dirty="0" smtClean="0">
              <a:latin typeface="Arial" pitchFamily="34" charset="0"/>
              <a:cs typeface="Arial" pitchFamily="34" charset="0"/>
            </a:rPr>
            <a:t>Process Observer</a:t>
          </a:r>
          <a:endParaRPr lang="en-US" dirty="0">
            <a:latin typeface="Arial" pitchFamily="34" charset="0"/>
            <a:cs typeface="Arial" pitchFamily="34" charset="0"/>
          </a:endParaRPr>
        </a:p>
      </dgm:t>
    </dgm:pt>
    <dgm:pt modelId="{C902F850-1F03-42C8-882A-2A94A2DD740E}" type="parTrans" cxnId="{B0A8D2D4-0D67-4B7D-9534-1FF7DF5C61F7}">
      <dgm:prSet/>
      <dgm:spPr/>
      <dgm:t>
        <a:bodyPr/>
        <a:lstStyle/>
        <a:p>
          <a:endParaRPr lang="en-US">
            <a:latin typeface="Arial" pitchFamily="34" charset="0"/>
            <a:cs typeface="Arial" pitchFamily="34" charset="0"/>
          </a:endParaRPr>
        </a:p>
      </dgm:t>
    </dgm:pt>
    <dgm:pt modelId="{D8BC55D5-B5DA-45EE-B99F-40CD86D3F8DD}" type="sibTrans" cxnId="{B0A8D2D4-0D67-4B7D-9534-1FF7DF5C61F7}">
      <dgm:prSet/>
      <dgm:spPr/>
      <dgm:t>
        <a:bodyPr/>
        <a:lstStyle/>
        <a:p>
          <a:endParaRPr lang="en-US">
            <a:latin typeface="Arial" pitchFamily="34" charset="0"/>
            <a:cs typeface="Arial" pitchFamily="34" charset="0"/>
          </a:endParaRPr>
        </a:p>
      </dgm:t>
    </dgm:pt>
    <dgm:pt modelId="{56739951-8C58-408C-B170-1EC1C46C1105}" type="pres">
      <dgm:prSet presAssocID="{43A4F18E-7242-4DAB-97D9-4963D2BCFB49}" presName="diagram" presStyleCnt="0">
        <dgm:presLayoutVars>
          <dgm:dir/>
          <dgm:resizeHandles val="exact"/>
        </dgm:presLayoutVars>
      </dgm:prSet>
      <dgm:spPr/>
      <dgm:t>
        <a:bodyPr/>
        <a:lstStyle/>
        <a:p>
          <a:endParaRPr lang="en-US"/>
        </a:p>
      </dgm:t>
    </dgm:pt>
    <dgm:pt modelId="{AAC89C8C-08D8-48E8-8BF8-C83396D6BCB9}" type="pres">
      <dgm:prSet presAssocID="{F37B8F80-26E5-4442-858D-A28F965F7394}" presName="node" presStyleLbl="node1" presStyleIdx="0" presStyleCnt="6">
        <dgm:presLayoutVars>
          <dgm:bulletEnabled val="1"/>
        </dgm:presLayoutVars>
      </dgm:prSet>
      <dgm:spPr/>
      <dgm:t>
        <a:bodyPr/>
        <a:lstStyle/>
        <a:p>
          <a:endParaRPr lang="en-US"/>
        </a:p>
      </dgm:t>
    </dgm:pt>
    <dgm:pt modelId="{7319AB3C-9C89-4730-9525-296C41B3978F}" type="pres">
      <dgm:prSet presAssocID="{C24814BD-01D7-4095-A977-99AE595E45C6}" presName="sibTrans" presStyleCnt="0"/>
      <dgm:spPr/>
    </dgm:pt>
    <dgm:pt modelId="{A9EF311E-5444-4117-99DE-B1352D6612D2}" type="pres">
      <dgm:prSet presAssocID="{4D01A9B1-F8D6-40DD-852D-9ED501FBED6F}" presName="node" presStyleLbl="node1" presStyleIdx="1" presStyleCnt="6">
        <dgm:presLayoutVars>
          <dgm:bulletEnabled val="1"/>
        </dgm:presLayoutVars>
      </dgm:prSet>
      <dgm:spPr/>
      <dgm:t>
        <a:bodyPr/>
        <a:lstStyle/>
        <a:p>
          <a:endParaRPr lang="en-US"/>
        </a:p>
      </dgm:t>
    </dgm:pt>
    <dgm:pt modelId="{5DCA5E4F-88FA-43DA-8296-B19BD659E881}" type="pres">
      <dgm:prSet presAssocID="{948F5BF1-DC7F-466A-B594-327B346003E0}" presName="sibTrans" presStyleCnt="0"/>
      <dgm:spPr/>
    </dgm:pt>
    <dgm:pt modelId="{68C4CAAF-CB25-4850-A7E9-E5B9AD5C44FC}" type="pres">
      <dgm:prSet presAssocID="{9A9B2450-28DE-476F-AD15-127E1165379A}" presName="node" presStyleLbl="node1" presStyleIdx="2" presStyleCnt="6">
        <dgm:presLayoutVars>
          <dgm:bulletEnabled val="1"/>
        </dgm:presLayoutVars>
      </dgm:prSet>
      <dgm:spPr/>
      <dgm:t>
        <a:bodyPr/>
        <a:lstStyle/>
        <a:p>
          <a:endParaRPr lang="en-US"/>
        </a:p>
      </dgm:t>
    </dgm:pt>
    <dgm:pt modelId="{C71D23E7-F2A7-4B45-BB81-E03114761390}" type="pres">
      <dgm:prSet presAssocID="{4F7B55D0-0DB2-44AB-839E-16194ED6ACD0}" presName="sibTrans" presStyleCnt="0"/>
      <dgm:spPr/>
    </dgm:pt>
    <dgm:pt modelId="{3BAD18C3-4043-4507-89FC-2F058AA129C7}" type="pres">
      <dgm:prSet presAssocID="{012FF9D4-EE87-477F-84EA-E7D5DA029570}" presName="node" presStyleLbl="node1" presStyleIdx="3" presStyleCnt="6">
        <dgm:presLayoutVars>
          <dgm:bulletEnabled val="1"/>
        </dgm:presLayoutVars>
      </dgm:prSet>
      <dgm:spPr/>
      <dgm:t>
        <a:bodyPr/>
        <a:lstStyle/>
        <a:p>
          <a:endParaRPr lang="en-US"/>
        </a:p>
      </dgm:t>
    </dgm:pt>
    <dgm:pt modelId="{9FE75EE7-EE68-4954-8AF3-BB8AD2468EE5}" type="pres">
      <dgm:prSet presAssocID="{4240B519-05D8-4CBD-9AE0-E06C017426B9}" presName="sibTrans" presStyleCnt="0"/>
      <dgm:spPr/>
    </dgm:pt>
    <dgm:pt modelId="{5BDA9BBE-0EBA-436E-9B2D-D5CE2AA9830B}" type="pres">
      <dgm:prSet presAssocID="{37DE4D52-9E0C-4031-85AA-CEDA5BD88AEF}" presName="node" presStyleLbl="node1" presStyleIdx="4" presStyleCnt="6">
        <dgm:presLayoutVars>
          <dgm:bulletEnabled val="1"/>
        </dgm:presLayoutVars>
      </dgm:prSet>
      <dgm:spPr/>
      <dgm:t>
        <a:bodyPr/>
        <a:lstStyle/>
        <a:p>
          <a:endParaRPr lang="en-US"/>
        </a:p>
      </dgm:t>
    </dgm:pt>
    <dgm:pt modelId="{66A6A754-CBCA-42C7-B0D3-1731F349AD17}" type="pres">
      <dgm:prSet presAssocID="{C9D56ED8-0EAE-4B73-B765-0EA3826F8412}" presName="sibTrans" presStyleCnt="0"/>
      <dgm:spPr/>
    </dgm:pt>
    <dgm:pt modelId="{DEEB0215-3D54-422B-9DA6-83779F8FC177}" type="pres">
      <dgm:prSet presAssocID="{E8ABBA6E-02F0-46CF-8A00-B72A1A330625}" presName="node" presStyleLbl="node1" presStyleIdx="5" presStyleCnt="6">
        <dgm:presLayoutVars>
          <dgm:bulletEnabled val="1"/>
        </dgm:presLayoutVars>
      </dgm:prSet>
      <dgm:spPr/>
      <dgm:t>
        <a:bodyPr/>
        <a:lstStyle/>
        <a:p>
          <a:endParaRPr lang="en-US"/>
        </a:p>
      </dgm:t>
    </dgm:pt>
  </dgm:ptLst>
  <dgm:cxnLst>
    <dgm:cxn modelId="{62435D99-AD93-4074-8610-1E939766586C}" srcId="{43A4F18E-7242-4DAB-97D9-4963D2BCFB49}" destId="{37DE4D52-9E0C-4031-85AA-CEDA5BD88AEF}" srcOrd="4" destOrd="0" parTransId="{6CA2D337-249A-4BFE-A268-D8C5D1060DEC}" sibTransId="{C9D56ED8-0EAE-4B73-B765-0EA3826F8412}"/>
    <dgm:cxn modelId="{B3BF0276-FC15-4066-8DB5-AD110E5F2075}" type="presOf" srcId="{9A9B2450-28DE-476F-AD15-127E1165379A}" destId="{68C4CAAF-CB25-4850-A7E9-E5B9AD5C44FC}" srcOrd="0" destOrd="0" presId="urn:microsoft.com/office/officeart/2005/8/layout/default"/>
    <dgm:cxn modelId="{E74370D9-0BB3-41DB-B3CE-0D59A06FD26F}" srcId="{43A4F18E-7242-4DAB-97D9-4963D2BCFB49}" destId="{F37B8F80-26E5-4442-858D-A28F965F7394}" srcOrd="0" destOrd="0" parTransId="{24171E1E-2C4F-49CF-9DE6-1805929C6005}" sibTransId="{C24814BD-01D7-4095-A977-99AE595E45C6}"/>
    <dgm:cxn modelId="{2362D157-DFDB-4A57-A937-ACA7978B422D}" type="presOf" srcId="{4D01A9B1-F8D6-40DD-852D-9ED501FBED6F}" destId="{A9EF311E-5444-4117-99DE-B1352D6612D2}" srcOrd="0" destOrd="0" presId="urn:microsoft.com/office/officeart/2005/8/layout/default"/>
    <dgm:cxn modelId="{75CCEDAB-EE19-49EA-B289-26FFA1D3865A}" srcId="{43A4F18E-7242-4DAB-97D9-4963D2BCFB49}" destId="{4D01A9B1-F8D6-40DD-852D-9ED501FBED6F}" srcOrd="1" destOrd="0" parTransId="{BE5282F7-0D95-4DEB-BD4F-2BFB4EFBFD9C}" sibTransId="{948F5BF1-DC7F-466A-B594-327B346003E0}"/>
    <dgm:cxn modelId="{23A847F1-C2EB-485D-8A6D-67A6F0A2ED16}" type="presOf" srcId="{43A4F18E-7242-4DAB-97D9-4963D2BCFB49}" destId="{56739951-8C58-408C-B170-1EC1C46C1105}" srcOrd="0" destOrd="0" presId="urn:microsoft.com/office/officeart/2005/8/layout/default"/>
    <dgm:cxn modelId="{C0D17113-EFA5-4C16-B6DD-03B6DFD4D958}" type="presOf" srcId="{F37B8F80-26E5-4442-858D-A28F965F7394}" destId="{AAC89C8C-08D8-48E8-8BF8-C83396D6BCB9}" srcOrd="0" destOrd="0" presId="urn:microsoft.com/office/officeart/2005/8/layout/default"/>
    <dgm:cxn modelId="{49170469-6893-4D2A-90BA-E0598C824536}" type="presOf" srcId="{37DE4D52-9E0C-4031-85AA-CEDA5BD88AEF}" destId="{5BDA9BBE-0EBA-436E-9B2D-D5CE2AA9830B}" srcOrd="0" destOrd="0" presId="urn:microsoft.com/office/officeart/2005/8/layout/default"/>
    <dgm:cxn modelId="{81AF7CB3-E05C-4015-ABA2-4931C33D1283}" srcId="{43A4F18E-7242-4DAB-97D9-4963D2BCFB49}" destId="{012FF9D4-EE87-477F-84EA-E7D5DA029570}" srcOrd="3" destOrd="0" parTransId="{505B9F97-DEB0-413E-A112-D66A46590645}" sibTransId="{4240B519-05D8-4CBD-9AE0-E06C017426B9}"/>
    <dgm:cxn modelId="{6D80F4B8-174B-45E8-8E9A-37D13E8E596E}" type="presOf" srcId="{012FF9D4-EE87-477F-84EA-E7D5DA029570}" destId="{3BAD18C3-4043-4507-89FC-2F058AA129C7}" srcOrd="0" destOrd="0" presId="urn:microsoft.com/office/officeart/2005/8/layout/default"/>
    <dgm:cxn modelId="{B0A8D2D4-0D67-4B7D-9534-1FF7DF5C61F7}" srcId="{43A4F18E-7242-4DAB-97D9-4963D2BCFB49}" destId="{E8ABBA6E-02F0-46CF-8A00-B72A1A330625}" srcOrd="5" destOrd="0" parTransId="{C902F850-1F03-42C8-882A-2A94A2DD740E}" sibTransId="{D8BC55D5-B5DA-45EE-B99F-40CD86D3F8DD}"/>
    <dgm:cxn modelId="{F0F32B0C-DE11-41E0-B95E-3F4A04A7071A}" type="presOf" srcId="{E8ABBA6E-02F0-46CF-8A00-B72A1A330625}" destId="{DEEB0215-3D54-422B-9DA6-83779F8FC177}" srcOrd="0" destOrd="0" presId="urn:microsoft.com/office/officeart/2005/8/layout/default"/>
    <dgm:cxn modelId="{758ECF01-D62C-4918-A536-E3482CB940DD}" srcId="{43A4F18E-7242-4DAB-97D9-4963D2BCFB49}" destId="{9A9B2450-28DE-476F-AD15-127E1165379A}" srcOrd="2" destOrd="0" parTransId="{FBAD75E7-480F-4BCF-8482-31E5233ED485}" sibTransId="{4F7B55D0-0DB2-44AB-839E-16194ED6ACD0}"/>
    <dgm:cxn modelId="{A739F5FC-F454-4F2A-82F9-5DF5049244CB}" type="presParOf" srcId="{56739951-8C58-408C-B170-1EC1C46C1105}" destId="{AAC89C8C-08D8-48E8-8BF8-C83396D6BCB9}" srcOrd="0" destOrd="0" presId="urn:microsoft.com/office/officeart/2005/8/layout/default"/>
    <dgm:cxn modelId="{18249509-CC03-461C-AF1B-2D7BC82FD894}" type="presParOf" srcId="{56739951-8C58-408C-B170-1EC1C46C1105}" destId="{7319AB3C-9C89-4730-9525-296C41B3978F}" srcOrd="1" destOrd="0" presId="urn:microsoft.com/office/officeart/2005/8/layout/default"/>
    <dgm:cxn modelId="{B00D2091-C187-42FD-A518-595C0FDE4E8F}" type="presParOf" srcId="{56739951-8C58-408C-B170-1EC1C46C1105}" destId="{A9EF311E-5444-4117-99DE-B1352D6612D2}" srcOrd="2" destOrd="0" presId="urn:microsoft.com/office/officeart/2005/8/layout/default"/>
    <dgm:cxn modelId="{939B4C71-F23B-4798-854A-9AA70381D912}" type="presParOf" srcId="{56739951-8C58-408C-B170-1EC1C46C1105}" destId="{5DCA5E4F-88FA-43DA-8296-B19BD659E881}" srcOrd="3" destOrd="0" presId="urn:microsoft.com/office/officeart/2005/8/layout/default"/>
    <dgm:cxn modelId="{0F99B562-43D6-4623-8DF0-231FF4D0317A}" type="presParOf" srcId="{56739951-8C58-408C-B170-1EC1C46C1105}" destId="{68C4CAAF-CB25-4850-A7E9-E5B9AD5C44FC}" srcOrd="4" destOrd="0" presId="urn:microsoft.com/office/officeart/2005/8/layout/default"/>
    <dgm:cxn modelId="{9060F1F3-BAC6-4284-ABF6-E78420F08616}" type="presParOf" srcId="{56739951-8C58-408C-B170-1EC1C46C1105}" destId="{C71D23E7-F2A7-4B45-BB81-E03114761390}" srcOrd="5" destOrd="0" presId="urn:microsoft.com/office/officeart/2005/8/layout/default"/>
    <dgm:cxn modelId="{7B3CAAEF-C990-4AC9-9171-6D7A3671E8E6}" type="presParOf" srcId="{56739951-8C58-408C-B170-1EC1C46C1105}" destId="{3BAD18C3-4043-4507-89FC-2F058AA129C7}" srcOrd="6" destOrd="0" presId="urn:microsoft.com/office/officeart/2005/8/layout/default"/>
    <dgm:cxn modelId="{B2898AA3-0632-4EA2-81F9-77AC8FBE02A9}" type="presParOf" srcId="{56739951-8C58-408C-B170-1EC1C46C1105}" destId="{9FE75EE7-EE68-4954-8AF3-BB8AD2468EE5}" srcOrd="7" destOrd="0" presId="urn:microsoft.com/office/officeart/2005/8/layout/default"/>
    <dgm:cxn modelId="{453A48E0-F9B1-4563-89C9-DFFCE54401C9}" type="presParOf" srcId="{56739951-8C58-408C-B170-1EC1C46C1105}" destId="{5BDA9BBE-0EBA-436E-9B2D-D5CE2AA9830B}" srcOrd="8" destOrd="0" presId="urn:microsoft.com/office/officeart/2005/8/layout/default"/>
    <dgm:cxn modelId="{DB74CA26-8403-497B-91B0-E9DCB83E8F05}" type="presParOf" srcId="{56739951-8C58-408C-B170-1EC1C46C1105}" destId="{66A6A754-CBCA-42C7-B0D3-1731F349AD17}" srcOrd="9" destOrd="0" presId="urn:microsoft.com/office/officeart/2005/8/layout/default"/>
    <dgm:cxn modelId="{70CBED96-93FF-4693-BDA5-C7FC314288CA}" type="presParOf" srcId="{56739951-8C58-408C-B170-1EC1C46C1105}" destId="{DEEB0215-3D54-422B-9DA6-83779F8FC177}" srcOrd="10" destOrd="0" presId="urn:microsoft.com/office/officeart/2005/8/layout/default"/>
  </dgm:cxnLst>
  <dgm:bg/>
  <dgm:whole/>
  <dgm:extLst>
    <a:ext uri="http://schemas.microsoft.com/office/drawing/2008/diagram">
      <dsp:dataModelExt xmlns:dsp="http://schemas.microsoft.com/office/drawing/2008/diagram" xmlns="" relId="rId9"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404D0DFD-2C33-4ADD-B3EA-7536CD8DD6E5}" type="doc">
      <dgm:prSet loTypeId="urn:microsoft.com/office/officeart/2005/8/layout/default" loCatId="list" qsTypeId="urn:microsoft.com/office/officeart/2005/8/quickstyle/simple3" qsCatId="simple" csTypeId="urn:microsoft.com/office/officeart/2005/8/colors/accent3_2" csCatId="accent3" phldr="1"/>
      <dgm:spPr/>
      <dgm:t>
        <a:bodyPr/>
        <a:lstStyle/>
        <a:p>
          <a:endParaRPr lang="en-US"/>
        </a:p>
      </dgm:t>
    </dgm:pt>
    <dgm:pt modelId="{BEE0E30E-DBD9-40A2-BEA9-2DE744B8BC8B}">
      <dgm:prSet custT="1"/>
      <dgm:spPr/>
      <dgm:t>
        <a:bodyPr/>
        <a:lstStyle/>
        <a:p>
          <a:pPr rtl="0"/>
          <a:r>
            <a:rPr lang="en-US" sz="2400" dirty="0" smtClean="0">
              <a:latin typeface="Arial" pitchFamily="34" charset="0"/>
              <a:cs typeface="Arial" pitchFamily="34" charset="0"/>
            </a:rPr>
            <a:t>Aggressor</a:t>
          </a:r>
          <a:endParaRPr lang="en-US" sz="2400" dirty="0">
            <a:latin typeface="Arial" pitchFamily="34" charset="0"/>
            <a:cs typeface="Arial" pitchFamily="34" charset="0"/>
          </a:endParaRPr>
        </a:p>
      </dgm:t>
    </dgm:pt>
    <dgm:pt modelId="{F7F89785-7F22-41C3-83E8-D0CAD8B87336}" type="parTrans" cxnId="{22D343AD-157A-4E7C-9DA6-9BDA93607FCB}">
      <dgm:prSet/>
      <dgm:spPr/>
      <dgm:t>
        <a:bodyPr/>
        <a:lstStyle/>
        <a:p>
          <a:endParaRPr lang="en-US" sz="2400">
            <a:latin typeface="Arial" pitchFamily="34" charset="0"/>
            <a:cs typeface="Arial" pitchFamily="34" charset="0"/>
          </a:endParaRPr>
        </a:p>
      </dgm:t>
    </dgm:pt>
    <dgm:pt modelId="{8AEDD9DE-6227-4F12-A4A9-15087928AEF4}" type="sibTrans" cxnId="{22D343AD-157A-4E7C-9DA6-9BDA93607FCB}">
      <dgm:prSet/>
      <dgm:spPr/>
      <dgm:t>
        <a:bodyPr/>
        <a:lstStyle/>
        <a:p>
          <a:endParaRPr lang="en-US" sz="2400">
            <a:latin typeface="Arial" pitchFamily="34" charset="0"/>
            <a:cs typeface="Arial" pitchFamily="34" charset="0"/>
          </a:endParaRPr>
        </a:p>
      </dgm:t>
    </dgm:pt>
    <dgm:pt modelId="{B0FBD4A8-6C44-456C-93AE-A2C6D2069BE4}">
      <dgm:prSet custT="1"/>
      <dgm:spPr/>
      <dgm:t>
        <a:bodyPr/>
        <a:lstStyle/>
        <a:p>
          <a:pPr rtl="0"/>
          <a:r>
            <a:rPr lang="en-US" sz="2400" dirty="0" smtClean="0">
              <a:latin typeface="Arial" pitchFamily="34" charset="0"/>
              <a:cs typeface="Arial" pitchFamily="34" charset="0"/>
            </a:rPr>
            <a:t>Blocker</a:t>
          </a:r>
          <a:endParaRPr lang="en-US" sz="2400" dirty="0">
            <a:latin typeface="Arial" pitchFamily="34" charset="0"/>
            <a:cs typeface="Arial" pitchFamily="34" charset="0"/>
          </a:endParaRPr>
        </a:p>
      </dgm:t>
    </dgm:pt>
    <dgm:pt modelId="{353FF873-654D-4660-BD19-A9D00FAE4DCD}" type="parTrans" cxnId="{6A90F39B-3709-41E5-A872-F154E5462EA7}">
      <dgm:prSet/>
      <dgm:spPr/>
      <dgm:t>
        <a:bodyPr/>
        <a:lstStyle/>
        <a:p>
          <a:endParaRPr lang="en-US" sz="2400">
            <a:latin typeface="Arial" pitchFamily="34" charset="0"/>
            <a:cs typeface="Arial" pitchFamily="34" charset="0"/>
          </a:endParaRPr>
        </a:p>
      </dgm:t>
    </dgm:pt>
    <dgm:pt modelId="{A907DBC5-CB16-4F4E-BA6C-404825628D46}" type="sibTrans" cxnId="{6A90F39B-3709-41E5-A872-F154E5462EA7}">
      <dgm:prSet/>
      <dgm:spPr/>
      <dgm:t>
        <a:bodyPr/>
        <a:lstStyle/>
        <a:p>
          <a:endParaRPr lang="en-US" sz="2400">
            <a:latin typeface="Arial" pitchFamily="34" charset="0"/>
            <a:cs typeface="Arial" pitchFamily="34" charset="0"/>
          </a:endParaRPr>
        </a:p>
      </dgm:t>
    </dgm:pt>
    <dgm:pt modelId="{FBA37CCB-2D38-4964-8994-AFFA171B8CD9}">
      <dgm:prSet custT="1"/>
      <dgm:spPr/>
      <dgm:t>
        <a:bodyPr/>
        <a:lstStyle/>
        <a:p>
          <a:pPr rtl="0"/>
          <a:r>
            <a:rPr lang="en-US" sz="2400" dirty="0" err="1" smtClean="0">
              <a:latin typeface="Arial" pitchFamily="34" charset="0"/>
              <a:cs typeface="Arial" pitchFamily="34" charset="0"/>
            </a:rPr>
            <a:t>Monopolizer</a:t>
          </a:r>
          <a:endParaRPr lang="en-US" sz="2400" dirty="0">
            <a:latin typeface="Arial" pitchFamily="34" charset="0"/>
            <a:cs typeface="Arial" pitchFamily="34" charset="0"/>
          </a:endParaRPr>
        </a:p>
      </dgm:t>
    </dgm:pt>
    <dgm:pt modelId="{17F143A3-59BB-4827-99B6-2A658A7CE0A8}" type="parTrans" cxnId="{92FD51A7-47A9-46D0-A1A9-B56807E52C44}">
      <dgm:prSet/>
      <dgm:spPr/>
      <dgm:t>
        <a:bodyPr/>
        <a:lstStyle/>
        <a:p>
          <a:endParaRPr lang="en-US" sz="2400">
            <a:latin typeface="Arial" pitchFamily="34" charset="0"/>
            <a:cs typeface="Arial" pitchFamily="34" charset="0"/>
          </a:endParaRPr>
        </a:p>
      </dgm:t>
    </dgm:pt>
    <dgm:pt modelId="{2AEAAE37-A09C-4E22-9199-A544BC1CD78E}" type="sibTrans" cxnId="{92FD51A7-47A9-46D0-A1A9-B56807E52C44}">
      <dgm:prSet/>
      <dgm:spPr/>
      <dgm:t>
        <a:bodyPr/>
        <a:lstStyle/>
        <a:p>
          <a:endParaRPr lang="en-US" sz="2400">
            <a:latin typeface="Arial" pitchFamily="34" charset="0"/>
            <a:cs typeface="Arial" pitchFamily="34" charset="0"/>
          </a:endParaRPr>
        </a:p>
      </dgm:t>
    </dgm:pt>
    <dgm:pt modelId="{C34894FC-3D6C-464A-A0B8-ABF13310F686}">
      <dgm:prSet custT="1"/>
      <dgm:spPr/>
      <dgm:t>
        <a:bodyPr/>
        <a:lstStyle/>
        <a:p>
          <a:pPr rtl="0"/>
          <a:r>
            <a:rPr lang="en-US" sz="2400" dirty="0" smtClean="0">
              <a:latin typeface="Arial" pitchFamily="34" charset="0"/>
              <a:cs typeface="Arial" pitchFamily="34" charset="0"/>
            </a:rPr>
            <a:t>Recognition Seeker</a:t>
          </a:r>
          <a:endParaRPr lang="en-US" sz="2400" dirty="0">
            <a:latin typeface="Arial" pitchFamily="34" charset="0"/>
            <a:cs typeface="Arial" pitchFamily="34" charset="0"/>
          </a:endParaRPr>
        </a:p>
      </dgm:t>
    </dgm:pt>
    <dgm:pt modelId="{249EA2E5-58D2-43A9-BA5C-414DF34527E3}" type="parTrans" cxnId="{EAC390F1-4478-4D25-8748-383526127896}">
      <dgm:prSet/>
      <dgm:spPr/>
      <dgm:t>
        <a:bodyPr/>
        <a:lstStyle/>
        <a:p>
          <a:endParaRPr lang="en-US" sz="2400">
            <a:latin typeface="Arial" pitchFamily="34" charset="0"/>
            <a:cs typeface="Arial" pitchFamily="34" charset="0"/>
          </a:endParaRPr>
        </a:p>
      </dgm:t>
    </dgm:pt>
    <dgm:pt modelId="{FFCACBB0-4A40-44FD-91E0-6ACBB694D480}" type="sibTrans" cxnId="{EAC390F1-4478-4D25-8748-383526127896}">
      <dgm:prSet/>
      <dgm:spPr/>
      <dgm:t>
        <a:bodyPr/>
        <a:lstStyle/>
        <a:p>
          <a:endParaRPr lang="en-US" sz="2400">
            <a:latin typeface="Arial" pitchFamily="34" charset="0"/>
            <a:cs typeface="Arial" pitchFamily="34" charset="0"/>
          </a:endParaRPr>
        </a:p>
      </dgm:t>
    </dgm:pt>
    <dgm:pt modelId="{905A25DF-4AED-4C40-8099-C61F434954DD}">
      <dgm:prSet custT="1"/>
      <dgm:spPr/>
      <dgm:t>
        <a:bodyPr/>
        <a:lstStyle/>
        <a:p>
          <a:pPr rtl="0"/>
          <a:r>
            <a:rPr lang="en-US" sz="2400" dirty="0" smtClean="0">
              <a:latin typeface="Arial" pitchFamily="34" charset="0"/>
              <a:cs typeface="Arial" pitchFamily="34" charset="0"/>
            </a:rPr>
            <a:t>Avoider</a:t>
          </a:r>
          <a:endParaRPr lang="en-US" sz="2400" dirty="0">
            <a:latin typeface="Arial" pitchFamily="34" charset="0"/>
            <a:cs typeface="Arial" pitchFamily="34" charset="0"/>
          </a:endParaRPr>
        </a:p>
      </dgm:t>
    </dgm:pt>
    <dgm:pt modelId="{AF385A39-4D88-42C9-BAE7-4E6EB825B0CC}" type="parTrans" cxnId="{F1021D46-E5BE-424A-8313-3C4209001B5A}">
      <dgm:prSet/>
      <dgm:spPr/>
      <dgm:t>
        <a:bodyPr/>
        <a:lstStyle/>
        <a:p>
          <a:endParaRPr lang="en-US" sz="2400">
            <a:latin typeface="Arial" pitchFamily="34" charset="0"/>
            <a:cs typeface="Arial" pitchFamily="34" charset="0"/>
          </a:endParaRPr>
        </a:p>
      </dgm:t>
    </dgm:pt>
    <dgm:pt modelId="{43F45EA1-ED00-43F5-A778-65AF84696F80}" type="sibTrans" cxnId="{F1021D46-E5BE-424A-8313-3C4209001B5A}">
      <dgm:prSet/>
      <dgm:spPr/>
      <dgm:t>
        <a:bodyPr/>
        <a:lstStyle/>
        <a:p>
          <a:endParaRPr lang="en-US" sz="2400">
            <a:latin typeface="Arial" pitchFamily="34" charset="0"/>
            <a:cs typeface="Arial" pitchFamily="34" charset="0"/>
          </a:endParaRPr>
        </a:p>
      </dgm:t>
    </dgm:pt>
    <dgm:pt modelId="{7A222ED7-F409-4EFF-BF1B-0D11BCBF31AF}">
      <dgm:prSet custT="1"/>
      <dgm:spPr/>
      <dgm:t>
        <a:bodyPr/>
        <a:lstStyle/>
        <a:p>
          <a:pPr rtl="0"/>
          <a:r>
            <a:rPr lang="en-US" sz="2400" dirty="0" smtClean="0">
              <a:latin typeface="Arial" pitchFamily="34" charset="0"/>
              <a:cs typeface="Arial" pitchFamily="34" charset="0"/>
            </a:rPr>
            <a:t>Prankster</a:t>
          </a:r>
          <a:endParaRPr lang="en-US" sz="2400" dirty="0">
            <a:latin typeface="Arial" pitchFamily="34" charset="0"/>
            <a:cs typeface="Arial" pitchFamily="34" charset="0"/>
          </a:endParaRPr>
        </a:p>
      </dgm:t>
    </dgm:pt>
    <dgm:pt modelId="{8C4ED2DE-0B4A-48BE-A3BB-D8F4E806C99F}" type="parTrans" cxnId="{7A164855-C0E0-44A3-8EDA-E58F645385C2}">
      <dgm:prSet/>
      <dgm:spPr/>
      <dgm:t>
        <a:bodyPr/>
        <a:lstStyle/>
        <a:p>
          <a:endParaRPr lang="en-US" sz="2400">
            <a:latin typeface="Arial" pitchFamily="34" charset="0"/>
            <a:cs typeface="Arial" pitchFamily="34" charset="0"/>
          </a:endParaRPr>
        </a:p>
      </dgm:t>
    </dgm:pt>
    <dgm:pt modelId="{40D1CA55-71DB-448C-BC4F-BE95847F8CDA}" type="sibTrans" cxnId="{7A164855-C0E0-44A3-8EDA-E58F645385C2}">
      <dgm:prSet/>
      <dgm:spPr/>
      <dgm:t>
        <a:bodyPr/>
        <a:lstStyle/>
        <a:p>
          <a:endParaRPr lang="en-US" sz="2400">
            <a:latin typeface="Arial" pitchFamily="34" charset="0"/>
            <a:cs typeface="Arial" pitchFamily="34" charset="0"/>
          </a:endParaRPr>
        </a:p>
      </dgm:t>
    </dgm:pt>
    <dgm:pt modelId="{6BF4FA74-4A31-43AD-8480-F4DD154E9DC8}">
      <dgm:prSet custT="1"/>
      <dgm:spPr/>
      <dgm:t>
        <a:bodyPr/>
        <a:lstStyle/>
        <a:p>
          <a:pPr rtl="0"/>
          <a:r>
            <a:rPr lang="en-US" sz="2400" dirty="0" smtClean="0">
              <a:latin typeface="Arial" pitchFamily="34" charset="0"/>
              <a:cs typeface="Arial" pitchFamily="34" charset="0"/>
            </a:rPr>
            <a:t>Passive/</a:t>
          </a:r>
        </a:p>
        <a:p>
          <a:pPr rtl="0"/>
          <a:r>
            <a:rPr lang="en-US" sz="2400" dirty="0" smtClean="0">
              <a:latin typeface="Arial" pitchFamily="34" charset="0"/>
              <a:cs typeface="Arial" pitchFamily="34" charset="0"/>
            </a:rPr>
            <a:t>Aggressive</a:t>
          </a:r>
          <a:endParaRPr lang="en-US" sz="2400" dirty="0">
            <a:latin typeface="Arial" pitchFamily="34" charset="0"/>
            <a:cs typeface="Arial" pitchFamily="34" charset="0"/>
          </a:endParaRPr>
        </a:p>
      </dgm:t>
    </dgm:pt>
    <dgm:pt modelId="{058FD0D1-90F5-43BD-850A-028F9E6F9AE3}" type="parTrans" cxnId="{3EBCCDA4-3A44-4740-9243-DBDF2FA8CD2B}">
      <dgm:prSet/>
      <dgm:spPr/>
      <dgm:t>
        <a:bodyPr/>
        <a:lstStyle/>
        <a:p>
          <a:endParaRPr lang="en-US" sz="2400">
            <a:latin typeface="Arial" pitchFamily="34" charset="0"/>
            <a:cs typeface="Arial" pitchFamily="34" charset="0"/>
          </a:endParaRPr>
        </a:p>
      </dgm:t>
    </dgm:pt>
    <dgm:pt modelId="{85964F96-F958-431B-AC45-61567248D5DA}" type="sibTrans" cxnId="{3EBCCDA4-3A44-4740-9243-DBDF2FA8CD2B}">
      <dgm:prSet/>
      <dgm:spPr/>
      <dgm:t>
        <a:bodyPr/>
        <a:lstStyle/>
        <a:p>
          <a:endParaRPr lang="en-US" sz="2400">
            <a:latin typeface="Arial" pitchFamily="34" charset="0"/>
            <a:cs typeface="Arial" pitchFamily="34" charset="0"/>
          </a:endParaRPr>
        </a:p>
      </dgm:t>
    </dgm:pt>
    <dgm:pt modelId="{AE916AF7-95CC-437A-9583-DAFA4B0129D3}" type="pres">
      <dgm:prSet presAssocID="{404D0DFD-2C33-4ADD-B3EA-7536CD8DD6E5}" presName="diagram" presStyleCnt="0">
        <dgm:presLayoutVars>
          <dgm:dir/>
          <dgm:resizeHandles val="exact"/>
        </dgm:presLayoutVars>
      </dgm:prSet>
      <dgm:spPr/>
      <dgm:t>
        <a:bodyPr/>
        <a:lstStyle/>
        <a:p>
          <a:endParaRPr lang="en-US"/>
        </a:p>
      </dgm:t>
    </dgm:pt>
    <dgm:pt modelId="{6856F411-29B7-4B10-A7E4-FF5B2E9F0C5A}" type="pres">
      <dgm:prSet presAssocID="{BEE0E30E-DBD9-40A2-BEA9-2DE744B8BC8B}" presName="node" presStyleLbl="node1" presStyleIdx="0" presStyleCnt="7">
        <dgm:presLayoutVars>
          <dgm:bulletEnabled val="1"/>
        </dgm:presLayoutVars>
      </dgm:prSet>
      <dgm:spPr/>
      <dgm:t>
        <a:bodyPr/>
        <a:lstStyle/>
        <a:p>
          <a:endParaRPr lang="en-US"/>
        </a:p>
      </dgm:t>
    </dgm:pt>
    <dgm:pt modelId="{1CD8CA6A-3350-4726-A8BD-E54170D8DC2C}" type="pres">
      <dgm:prSet presAssocID="{8AEDD9DE-6227-4F12-A4A9-15087928AEF4}" presName="sibTrans" presStyleCnt="0"/>
      <dgm:spPr/>
    </dgm:pt>
    <dgm:pt modelId="{B597BC35-6B89-45E6-85E0-C78596D1A05F}" type="pres">
      <dgm:prSet presAssocID="{B0FBD4A8-6C44-456C-93AE-A2C6D2069BE4}" presName="node" presStyleLbl="node1" presStyleIdx="1" presStyleCnt="7">
        <dgm:presLayoutVars>
          <dgm:bulletEnabled val="1"/>
        </dgm:presLayoutVars>
      </dgm:prSet>
      <dgm:spPr/>
      <dgm:t>
        <a:bodyPr/>
        <a:lstStyle/>
        <a:p>
          <a:endParaRPr lang="en-US"/>
        </a:p>
      </dgm:t>
    </dgm:pt>
    <dgm:pt modelId="{7A7B6743-10F6-4DC1-B416-6370BE11EF19}" type="pres">
      <dgm:prSet presAssocID="{A907DBC5-CB16-4F4E-BA6C-404825628D46}" presName="sibTrans" presStyleCnt="0"/>
      <dgm:spPr/>
    </dgm:pt>
    <dgm:pt modelId="{EE19604D-042B-4E68-9CE8-7AB2BCD2A6B9}" type="pres">
      <dgm:prSet presAssocID="{FBA37CCB-2D38-4964-8994-AFFA171B8CD9}" presName="node" presStyleLbl="node1" presStyleIdx="2" presStyleCnt="7">
        <dgm:presLayoutVars>
          <dgm:bulletEnabled val="1"/>
        </dgm:presLayoutVars>
      </dgm:prSet>
      <dgm:spPr/>
      <dgm:t>
        <a:bodyPr/>
        <a:lstStyle/>
        <a:p>
          <a:endParaRPr lang="en-US"/>
        </a:p>
      </dgm:t>
    </dgm:pt>
    <dgm:pt modelId="{2F7DBEDF-6937-4035-AD14-A44041A405B8}" type="pres">
      <dgm:prSet presAssocID="{2AEAAE37-A09C-4E22-9199-A544BC1CD78E}" presName="sibTrans" presStyleCnt="0"/>
      <dgm:spPr/>
    </dgm:pt>
    <dgm:pt modelId="{7D5BCC05-7FE5-4A1D-9F2A-7FF55397C33A}" type="pres">
      <dgm:prSet presAssocID="{C34894FC-3D6C-464A-A0B8-ABF13310F686}" presName="node" presStyleLbl="node1" presStyleIdx="3" presStyleCnt="7">
        <dgm:presLayoutVars>
          <dgm:bulletEnabled val="1"/>
        </dgm:presLayoutVars>
      </dgm:prSet>
      <dgm:spPr/>
      <dgm:t>
        <a:bodyPr/>
        <a:lstStyle/>
        <a:p>
          <a:endParaRPr lang="en-US"/>
        </a:p>
      </dgm:t>
    </dgm:pt>
    <dgm:pt modelId="{6E9346BC-06AA-4D8E-ACEE-46FA9BF0CC19}" type="pres">
      <dgm:prSet presAssocID="{FFCACBB0-4A40-44FD-91E0-6ACBB694D480}" presName="sibTrans" presStyleCnt="0"/>
      <dgm:spPr/>
    </dgm:pt>
    <dgm:pt modelId="{995FF335-387A-4EAE-93BA-4AC175F751B0}" type="pres">
      <dgm:prSet presAssocID="{905A25DF-4AED-4C40-8099-C61F434954DD}" presName="node" presStyleLbl="node1" presStyleIdx="4" presStyleCnt="7">
        <dgm:presLayoutVars>
          <dgm:bulletEnabled val="1"/>
        </dgm:presLayoutVars>
      </dgm:prSet>
      <dgm:spPr/>
      <dgm:t>
        <a:bodyPr/>
        <a:lstStyle/>
        <a:p>
          <a:endParaRPr lang="en-US"/>
        </a:p>
      </dgm:t>
    </dgm:pt>
    <dgm:pt modelId="{96C740E2-7D8E-4D11-8569-EABEE18347F1}" type="pres">
      <dgm:prSet presAssocID="{43F45EA1-ED00-43F5-A778-65AF84696F80}" presName="sibTrans" presStyleCnt="0"/>
      <dgm:spPr/>
    </dgm:pt>
    <dgm:pt modelId="{73FBDB7F-39E5-48E3-B116-614B27F29F2D}" type="pres">
      <dgm:prSet presAssocID="{7A222ED7-F409-4EFF-BF1B-0D11BCBF31AF}" presName="node" presStyleLbl="node1" presStyleIdx="5" presStyleCnt="7">
        <dgm:presLayoutVars>
          <dgm:bulletEnabled val="1"/>
        </dgm:presLayoutVars>
      </dgm:prSet>
      <dgm:spPr/>
      <dgm:t>
        <a:bodyPr/>
        <a:lstStyle/>
        <a:p>
          <a:endParaRPr lang="en-US"/>
        </a:p>
      </dgm:t>
    </dgm:pt>
    <dgm:pt modelId="{2F1BCF7D-468A-426E-815F-FC6117F6CAE6}" type="pres">
      <dgm:prSet presAssocID="{40D1CA55-71DB-448C-BC4F-BE95847F8CDA}" presName="sibTrans" presStyleCnt="0"/>
      <dgm:spPr/>
    </dgm:pt>
    <dgm:pt modelId="{2F5A1A89-4CED-4593-A295-284ABD9A1CBF}" type="pres">
      <dgm:prSet presAssocID="{6BF4FA74-4A31-43AD-8480-F4DD154E9DC8}" presName="node" presStyleLbl="node1" presStyleIdx="6" presStyleCnt="7">
        <dgm:presLayoutVars>
          <dgm:bulletEnabled val="1"/>
        </dgm:presLayoutVars>
      </dgm:prSet>
      <dgm:spPr/>
      <dgm:t>
        <a:bodyPr/>
        <a:lstStyle/>
        <a:p>
          <a:endParaRPr lang="en-US"/>
        </a:p>
      </dgm:t>
    </dgm:pt>
  </dgm:ptLst>
  <dgm:cxnLst>
    <dgm:cxn modelId="{3874FC71-926F-41A3-8391-E2B2F3D236E0}" type="presOf" srcId="{905A25DF-4AED-4C40-8099-C61F434954DD}" destId="{995FF335-387A-4EAE-93BA-4AC175F751B0}" srcOrd="0" destOrd="0" presId="urn:microsoft.com/office/officeart/2005/8/layout/default"/>
    <dgm:cxn modelId="{47CEB70F-9D96-487C-8C67-66B257A2B8E6}" type="presOf" srcId="{FBA37CCB-2D38-4964-8994-AFFA171B8CD9}" destId="{EE19604D-042B-4E68-9CE8-7AB2BCD2A6B9}" srcOrd="0" destOrd="0" presId="urn:microsoft.com/office/officeart/2005/8/layout/default"/>
    <dgm:cxn modelId="{AC773D2E-5FF2-477F-9B44-EFEF32A944C5}" type="presOf" srcId="{BEE0E30E-DBD9-40A2-BEA9-2DE744B8BC8B}" destId="{6856F411-29B7-4B10-A7E4-FF5B2E9F0C5A}" srcOrd="0" destOrd="0" presId="urn:microsoft.com/office/officeart/2005/8/layout/default"/>
    <dgm:cxn modelId="{E5C69615-EB4E-4C43-B3EB-A72CA65447D9}" type="presOf" srcId="{6BF4FA74-4A31-43AD-8480-F4DD154E9DC8}" destId="{2F5A1A89-4CED-4593-A295-284ABD9A1CBF}" srcOrd="0" destOrd="0" presId="urn:microsoft.com/office/officeart/2005/8/layout/default"/>
    <dgm:cxn modelId="{1CB008AF-D6B6-49E2-8BFA-BC55A0C654B6}" type="presOf" srcId="{B0FBD4A8-6C44-456C-93AE-A2C6D2069BE4}" destId="{B597BC35-6B89-45E6-85E0-C78596D1A05F}" srcOrd="0" destOrd="0" presId="urn:microsoft.com/office/officeart/2005/8/layout/default"/>
    <dgm:cxn modelId="{22D343AD-157A-4E7C-9DA6-9BDA93607FCB}" srcId="{404D0DFD-2C33-4ADD-B3EA-7536CD8DD6E5}" destId="{BEE0E30E-DBD9-40A2-BEA9-2DE744B8BC8B}" srcOrd="0" destOrd="0" parTransId="{F7F89785-7F22-41C3-83E8-D0CAD8B87336}" sibTransId="{8AEDD9DE-6227-4F12-A4A9-15087928AEF4}"/>
    <dgm:cxn modelId="{6A90F39B-3709-41E5-A872-F154E5462EA7}" srcId="{404D0DFD-2C33-4ADD-B3EA-7536CD8DD6E5}" destId="{B0FBD4A8-6C44-456C-93AE-A2C6D2069BE4}" srcOrd="1" destOrd="0" parTransId="{353FF873-654D-4660-BD19-A9D00FAE4DCD}" sibTransId="{A907DBC5-CB16-4F4E-BA6C-404825628D46}"/>
    <dgm:cxn modelId="{5AB665F5-0A9E-40D2-B8C1-6C9AED440B13}" type="presOf" srcId="{7A222ED7-F409-4EFF-BF1B-0D11BCBF31AF}" destId="{73FBDB7F-39E5-48E3-B116-614B27F29F2D}" srcOrd="0" destOrd="0" presId="urn:microsoft.com/office/officeart/2005/8/layout/default"/>
    <dgm:cxn modelId="{BFEF8CA8-F9A7-4E18-ABCC-9750A0AE3798}" type="presOf" srcId="{C34894FC-3D6C-464A-A0B8-ABF13310F686}" destId="{7D5BCC05-7FE5-4A1D-9F2A-7FF55397C33A}" srcOrd="0" destOrd="0" presId="urn:microsoft.com/office/officeart/2005/8/layout/default"/>
    <dgm:cxn modelId="{F1021D46-E5BE-424A-8313-3C4209001B5A}" srcId="{404D0DFD-2C33-4ADD-B3EA-7536CD8DD6E5}" destId="{905A25DF-4AED-4C40-8099-C61F434954DD}" srcOrd="4" destOrd="0" parTransId="{AF385A39-4D88-42C9-BAE7-4E6EB825B0CC}" sibTransId="{43F45EA1-ED00-43F5-A778-65AF84696F80}"/>
    <dgm:cxn modelId="{3EBCCDA4-3A44-4740-9243-DBDF2FA8CD2B}" srcId="{404D0DFD-2C33-4ADD-B3EA-7536CD8DD6E5}" destId="{6BF4FA74-4A31-43AD-8480-F4DD154E9DC8}" srcOrd="6" destOrd="0" parTransId="{058FD0D1-90F5-43BD-850A-028F9E6F9AE3}" sibTransId="{85964F96-F958-431B-AC45-61567248D5DA}"/>
    <dgm:cxn modelId="{DB6A2D9F-E759-4CA4-80F4-75C017D5DE02}" type="presOf" srcId="{404D0DFD-2C33-4ADD-B3EA-7536CD8DD6E5}" destId="{AE916AF7-95CC-437A-9583-DAFA4B0129D3}" srcOrd="0" destOrd="0" presId="urn:microsoft.com/office/officeart/2005/8/layout/default"/>
    <dgm:cxn modelId="{92FD51A7-47A9-46D0-A1A9-B56807E52C44}" srcId="{404D0DFD-2C33-4ADD-B3EA-7536CD8DD6E5}" destId="{FBA37CCB-2D38-4964-8994-AFFA171B8CD9}" srcOrd="2" destOrd="0" parTransId="{17F143A3-59BB-4827-99B6-2A658A7CE0A8}" sibTransId="{2AEAAE37-A09C-4E22-9199-A544BC1CD78E}"/>
    <dgm:cxn modelId="{7A164855-C0E0-44A3-8EDA-E58F645385C2}" srcId="{404D0DFD-2C33-4ADD-B3EA-7536CD8DD6E5}" destId="{7A222ED7-F409-4EFF-BF1B-0D11BCBF31AF}" srcOrd="5" destOrd="0" parTransId="{8C4ED2DE-0B4A-48BE-A3BB-D8F4E806C99F}" sibTransId="{40D1CA55-71DB-448C-BC4F-BE95847F8CDA}"/>
    <dgm:cxn modelId="{EAC390F1-4478-4D25-8748-383526127896}" srcId="{404D0DFD-2C33-4ADD-B3EA-7536CD8DD6E5}" destId="{C34894FC-3D6C-464A-A0B8-ABF13310F686}" srcOrd="3" destOrd="0" parTransId="{249EA2E5-58D2-43A9-BA5C-414DF34527E3}" sibTransId="{FFCACBB0-4A40-44FD-91E0-6ACBB694D480}"/>
    <dgm:cxn modelId="{AEBE9DC3-5660-4ED7-87F1-224FEE255707}" type="presParOf" srcId="{AE916AF7-95CC-437A-9583-DAFA4B0129D3}" destId="{6856F411-29B7-4B10-A7E4-FF5B2E9F0C5A}" srcOrd="0" destOrd="0" presId="urn:microsoft.com/office/officeart/2005/8/layout/default"/>
    <dgm:cxn modelId="{E5F75DB2-3979-4264-8161-EBDFCB883FFA}" type="presParOf" srcId="{AE916AF7-95CC-437A-9583-DAFA4B0129D3}" destId="{1CD8CA6A-3350-4726-A8BD-E54170D8DC2C}" srcOrd="1" destOrd="0" presId="urn:microsoft.com/office/officeart/2005/8/layout/default"/>
    <dgm:cxn modelId="{A0777467-1B19-45D3-B9A5-75BE03CFEB3E}" type="presParOf" srcId="{AE916AF7-95CC-437A-9583-DAFA4B0129D3}" destId="{B597BC35-6B89-45E6-85E0-C78596D1A05F}" srcOrd="2" destOrd="0" presId="urn:microsoft.com/office/officeart/2005/8/layout/default"/>
    <dgm:cxn modelId="{B2ACE130-E615-4673-837E-6A098BE74E2B}" type="presParOf" srcId="{AE916AF7-95CC-437A-9583-DAFA4B0129D3}" destId="{7A7B6743-10F6-4DC1-B416-6370BE11EF19}" srcOrd="3" destOrd="0" presId="urn:microsoft.com/office/officeart/2005/8/layout/default"/>
    <dgm:cxn modelId="{C6998A9B-20FC-44A1-9E4F-E93A2F9BF958}" type="presParOf" srcId="{AE916AF7-95CC-437A-9583-DAFA4B0129D3}" destId="{EE19604D-042B-4E68-9CE8-7AB2BCD2A6B9}" srcOrd="4" destOrd="0" presId="urn:microsoft.com/office/officeart/2005/8/layout/default"/>
    <dgm:cxn modelId="{AD983047-41F3-44C5-9D74-CD0F49EFC5C6}" type="presParOf" srcId="{AE916AF7-95CC-437A-9583-DAFA4B0129D3}" destId="{2F7DBEDF-6937-4035-AD14-A44041A405B8}" srcOrd="5" destOrd="0" presId="urn:microsoft.com/office/officeart/2005/8/layout/default"/>
    <dgm:cxn modelId="{66F25C55-B88A-4EFF-8334-41E9FDE9D6B6}" type="presParOf" srcId="{AE916AF7-95CC-437A-9583-DAFA4B0129D3}" destId="{7D5BCC05-7FE5-4A1D-9F2A-7FF55397C33A}" srcOrd="6" destOrd="0" presId="urn:microsoft.com/office/officeart/2005/8/layout/default"/>
    <dgm:cxn modelId="{D4BB6954-164E-4DF9-B403-6C0B69C93CDA}" type="presParOf" srcId="{AE916AF7-95CC-437A-9583-DAFA4B0129D3}" destId="{6E9346BC-06AA-4D8E-ACEE-46FA9BF0CC19}" srcOrd="7" destOrd="0" presId="urn:microsoft.com/office/officeart/2005/8/layout/default"/>
    <dgm:cxn modelId="{9F3C8037-BD81-4FF7-8B4E-5E856D27DBBD}" type="presParOf" srcId="{AE916AF7-95CC-437A-9583-DAFA4B0129D3}" destId="{995FF335-387A-4EAE-93BA-4AC175F751B0}" srcOrd="8" destOrd="0" presId="urn:microsoft.com/office/officeart/2005/8/layout/default"/>
    <dgm:cxn modelId="{5A5852C5-119A-47F3-9DFC-0FDA97B5413B}" type="presParOf" srcId="{AE916AF7-95CC-437A-9583-DAFA4B0129D3}" destId="{96C740E2-7D8E-4D11-8569-EABEE18347F1}" srcOrd="9" destOrd="0" presId="urn:microsoft.com/office/officeart/2005/8/layout/default"/>
    <dgm:cxn modelId="{29CF7246-C45C-4B95-A9C2-F9781310DBCF}" type="presParOf" srcId="{AE916AF7-95CC-437A-9583-DAFA4B0129D3}" destId="{73FBDB7F-39E5-48E3-B116-614B27F29F2D}" srcOrd="10" destOrd="0" presId="urn:microsoft.com/office/officeart/2005/8/layout/default"/>
    <dgm:cxn modelId="{F98A4931-79D7-4BA6-9BA6-23430A7BFB6A}" type="presParOf" srcId="{AE916AF7-95CC-437A-9583-DAFA4B0129D3}" destId="{2F1BCF7D-468A-426E-815F-FC6117F6CAE6}" srcOrd="11" destOrd="0" presId="urn:microsoft.com/office/officeart/2005/8/layout/default"/>
    <dgm:cxn modelId="{85B8C113-9AA8-4864-B7DD-0FD218BC1F60}" type="presParOf" srcId="{AE916AF7-95CC-437A-9583-DAFA4B0129D3}" destId="{2F5A1A89-4CED-4593-A295-284ABD9A1CBF}" srcOrd="12" destOrd="0" presId="urn:microsoft.com/office/officeart/2005/8/layout/default"/>
  </dgm:cxnLst>
  <dgm:bg/>
  <dgm:whole/>
  <dgm:extLst>
    <a:ext uri="http://schemas.microsoft.com/office/drawing/2008/diagram">
      <dsp:dataModelExt xmlns:dsp="http://schemas.microsoft.com/office/drawing/2008/diagram" xmlns="" relId="rId9"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BA858EF-78E9-4A03-9B66-9A1FE866E2EA}">
      <dsp:nvSpPr>
        <dsp:cNvPr id="0" name=""/>
        <dsp:cNvSpPr/>
      </dsp:nvSpPr>
      <dsp:spPr>
        <a:xfrm>
          <a:off x="548639" y="0"/>
          <a:ext cx="6217920" cy="3733800"/>
        </a:xfrm>
        <a:prstGeom prst="rightArrow">
          <a:avLst/>
        </a:prstGeom>
        <a:solidFill>
          <a:schemeClr val="accent5">
            <a:tint val="55000"/>
            <a:hueOff val="0"/>
            <a:satOff val="0"/>
            <a:lumOff val="0"/>
            <a:alphaOff val="0"/>
          </a:schemeClr>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6AF7064E-E735-4133-B28D-0C71A3AA1972}">
      <dsp:nvSpPr>
        <dsp:cNvPr id="0" name=""/>
        <dsp:cNvSpPr/>
      </dsp:nvSpPr>
      <dsp:spPr>
        <a:xfrm>
          <a:off x="1142" y="1120140"/>
          <a:ext cx="1403289" cy="1493520"/>
        </a:xfrm>
        <a:prstGeom prst="roundRect">
          <a:avLst/>
        </a:prstGeom>
        <a:gradFill rotWithShape="0">
          <a:gsLst>
            <a:gs pos="0">
              <a:schemeClr val="accent5">
                <a:shade val="50000"/>
                <a:hueOff val="0"/>
                <a:satOff val="0"/>
                <a:lumOff val="0"/>
                <a:alphaOff val="0"/>
                <a:shade val="51000"/>
                <a:satMod val="130000"/>
              </a:schemeClr>
            </a:gs>
            <a:gs pos="80000">
              <a:schemeClr val="accent5">
                <a:shade val="50000"/>
                <a:hueOff val="0"/>
                <a:satOff val="0"/>
                <a:lumOff val="0"/>
                <a:alphaOff val="0"/>
                <a:shade val="93000"/>
                <a:satMod val="130000"/>
              </a:schemeClr>
            </a:gs>
            <a:gs pos="100000">
              <a:schemeClr val="accent5">
                <a:shade val="5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t>Stage 1: Forming</a:t>
          </a:r>
          <a:endParaRPr lang="en-US" sz="1900" kern="1200" dirty="0"/>
        </a:p>
      </dsp:txBody>
      <dsp:txXfrm>
        <a:off x="1142" y="1120140"/>
        <a:ext cx="1403289" cy="1493520"/>
      </dsp:txXfrm>
    </dsp:sp>
    <dsp:sp modelId="{16546B3F-8F98-4B5A-AC20-6213AEB05769}">
      <dsp:nvSpPr>
        <dsp:cNvPr id="0" name=""/>
        <dsp:cNvSpPr/>
      </dsp:nvSpPr>
      <dsp:spPr>
        <a:xfrm>
          <a:off x="1478548" y="1120140"/>
          <a:ext cx="1403289" cy="1493520"/>
        </a:xfrm>
        <a:prstGeom prst="roundRect">
          <a:avLst/>
        </a:prstGeom>
        <a:gradFill rotWithShape="0">
          <a:gsLst>
            <a:gs pos="0">
              <a:schemeClr val="accent5">
                <a:shade val="50000"/>
                <a:hueOff val="101189"/>
                <a:satOff val="-2238"/>
                <a:lumOff val="16795"/>
                <a:alphaOff val="0"/>
                <a:shade val="51000"/>
                <a:satMod val="130000"/>
              </a:schemeClr>
            </a:gs>
            <a:gs pos="80000">
              <a:schemeClr val="accent5">
                <a:shade val="50000"/>
                <a:hueOff val="101189"/>
                <a:satOff val="-2238"/>
                <a:lumOff val="16795"/>
                <a:alphaOff val="0"/>
                <a:shade val="93000"/>
                <a:satMod val="130000"/>
              </a:schemeClr>
            </a:gs>
            <a:gs pos="100000">
              <a:schemeClr val="accent5">
                <a:shade val="50000"/>
                <a:hueOff val="101189"/>
                <a:satOff val="-2238"/>
                <a:lumOff val="16795"/>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t>Stage 2: Storming</a:t>
          </a:r>
          <a:endParaRPr lang="en-US" sz="1900" kern="1200" dirty="0"/>
        </a:p>
      </dsp:txBody>
      <dsp:txXfrm>
        <a:off x="1478548" y="1120140"/>
        <a:ext cx="1403289" cy="1493520"/>
      </dsp:txXfrm>
    </dsp:sp>
    <dsp:sp modelId="{4B72EBCF-9ABE-497C-8218-C18DE18D707F}">
      <dsp:nvSpPr>
        <dsp:cNvPr id="0" name=""/>
        <dsp:cNvSpPr/>
      </dsp:nvSpPr>
      <dsp:spPr>
        <a:xfrm>
          <a:off x="2955955" y="1120140"/>
          <a:ext cx="1403289" cy="1493520"/>
        </a:xfrm>
        <a:prstGeom prst="roundRect">
          <a:avLst/>
        </a:prstGeom>
        <a:gradFill rotWithShape="0">
          <a:gsLst>
            <a:gs pos="0">
              <a:schemeClr val="accent5">
                <a:shade val="50000"/>
                <a:hueOff val="202378"/>
                <a:satOff val="-4476"/>
                <a:lumOff val="33590"/>
                <a:alphaOff val="0"/>
                <a:shade val="51000"/>
                <a:satMod val="130000"/>
              </a:schemeClr>
            </a:gs>
            <a:gs pos="80000">
              <a:schemeClr val="accent5">
                <a:shade val="50000"/>
                <a:hueOff val="202378"/>
                <a:satOff val="-4476"/>
                <a:lumOff val="33590"/>
                <a:alphaOff val="0"/>
                <a:shade val="93000"/>
                <a:satMod val="130000"/>
              </a:schemeClr>
            </a:gs>
            <a:gs pos="100000">
              <a:schemeClr val="accent5">
                <a:shade val="50000"/>
                <a:hueOff val="202378"/>
                <a:satOff val="-4476"/>
                <a:lumOff val="3359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t>Stage 3: </a:t>
          </a:r>
          <a:r>
            <a:rPr lang="en-US" sz="1900" kern="1200" dirty="0" err="1" smtClean="0"/>
            <a:t>Norming</a:t>
          </a:r>
          <a:endParaRPr lang="en-US" sz="1900" kern="1200" dirty="0"/>
        </a:p>
      </dsp:txBody>
      <dsp:txXfrm>
        <a:off x="2955955" y="1120140"/>
        <a:ext cx="1403289" cy="1493520"/>
      </dsp:txXfrm>
    </dsp:sp>
    <dsp:sp modelId="{85B0BF53-0614-47BB-8E59-AD8A80AB97A9}">
      <dsp:nvSpPr>
        <dsp:cNvPr id="0" name=""/>
        <dsp:cNvSpPr/>
      </dsp:nvSpPr>
      <dsp:spPr>
        <a:xfrm>
          <a:off x="4433361" y="1120140"/>
          <a:ext cx="1403289" cy="1493520"/>
        </a:xfrm>
        <a:prstGeom prst="roundRect">
          <a:avLst/>
        </a:prstGeom>
        <a:gradFill rotWithShape="0">
          <a:gsLst>
            <a:gs pos="0">
              <a:schemeClr val="accent5">
                <a:shade val="50000"/>
                <a:hueOff val="202378"/>
                <a:satOff val="-4476"/>
                <a:lumOff val="33590"/>
                <a:alphaOff val="0"/>
                <a:shade val="51000"/>
                <a:satMod val="130000"/>
              </a:schemeClr>
            </a:gs>
            <a:gs pos="80000">
              <a:schemeClr val="accent5">
                <a:shade val="50000"/>
                <a:hueOff val="202378"/>
                <a:satOff val="-4476"/>
                <a:lumOff val="33590"/>
                <a:alphaOff val="0"/>
                <a:shade val="93000"/>
                <a:satMod val="130000"/>
              </a:schemeClr>
            </a:gs>
            <a:gs pos="100000">
              <a:schemeClr val="accent5">
                <a:shade val="50000"/>
                <a:hueOff val="202378"/>
                <a:satOff val="-4476"/>
                <a:lumOff val="3359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t>Stage 4: Performing</a:t>
          </a:r>
          <a:endParaRPr lang="en-US" sz="1900" kern="1200" dirty="0"/>
        </a:p>
      </dsp:txBody>
      <dsp:txXfrm>
        <a:off x="4433361" y="1120140"/>
        <a:ext cx="1403289" cy="1493520"/>
      </dsp:txXfrm>
    </dsp:sp>
    <dsp:sp modelId="{048BE913-5A62-4E97-8082-3EE208FD819A}">
      <dsp:nvSpPr>
        <dsp:cNvPr id="0" name=""/>
        <dsp:cNvSpPr/>
      </dsp:nvSpPr>
      <dsp:spPr>
        <a:xfrm>
          <a:off x="5910767" y="1120140"/>
          <a:ext cx="1403289" cy="1493520"/>
        </a:xfrm>
        <a:prstGeom prst="roundRect">
          <a:avLst/>
        </a:prstGeom>
        <a:gradFill rotWithShape="0">
          <a:gsLst>
            <a:gs pos="0">
              <a:schemeClr val="accent5">
                <a:shade val="50000"/>
                <a:hueOff val="101189"/>
                <a:satOff val="-2238"/>
                <a:lumOff val="16795"/>
                <a:alphaOff val="0"/>
                <a:shade val="51000"/>
                <a:satMod val="130000"/>
              </a:schemeClr>
            </a:gs>
            <a:gs pos="80000">
              <a:schemeClr val="accent5">
                <a:shade val="50000"/>
                <a:hueOff val="101189"/>
                <a:satOff val="-2238"/>
                <a:lumOff val="16795"/>
                <a:alphaOff val="0"/>
                <a:shade val="93000"/>
                <a:satMod val="130000"/>
              </a:schemeClr>
            </a:gs>
            <a:gs pos="100000">
              <a:schemeClr val="accent5">
                <a:shade val="50000"/>
                <a:hueOff val="101189"/>
                <a:satOff val="-2238"/>
                <a:lumOff val="16795"/>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t>Stage 5: Adjourning</a:t>
          </a:r>
          <a:endParaRPr lang="en-US" sz="1900" kern="1200" dirty="0"/>
        </a:p>
      </dsp:txBody>
      <dsp:txXfrm>
        <a:off x="5910767" y="1120140"/>
        <a:ext cx="1403289" cy="1493520"/>
      </dsp:txXfrm>
    </dsp:sp>
  </dsp:spTree>
</dsp:drawing>
</file>

<file path=ppt/diagrams/drawing1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99D56B9-4E39-467D-A3CE-CCAD9B72DB8D}">
      <dsp:nvSpPr>
        <dsp:cNvPr id="0" name=""/>
        <dsp:cNvSpPr/>
      </dsp:nvSpPr>
      <dsp:spPr>
        <a:xfrm>
          <a:off x="0" y="27960"/>
          <a:ext cx="7315200" cy="636480"/>
        </a:xfrm>
        <a:prstGeom prst="roundRect">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kern="1200" dirty="0" smtClean="0">
              <a:latin typeface="Arial" pitchFamily="34" charset="0"/>
              <a:cs typeface="Arial" pitchFamily="34" charset="0"/>
            </a:rPr>
            <a:t>1. Team size </a:t>
          </a:r>
          <a:endParaRPr lang="en-US" sz="2400" kern="1200" dirty="0">
            <a:latin typeface="Arial" pitchFamily="34" charset="0"/>
            <a:cs typeface="Arial" pitchFamily="34" charset="0"/>
          </a:endParaRPr>
        </a:p>
      </dsp:txBody>
      <dsp:txXfrm>
        <a:off x="0" y="27960"/>
        <a:ext cx="7315200" cy="636480"/>
      </dsp:txXfrm>
    </dsp:sp>
    <dsp:sp modelId="{0284DE04-E7F0-41A5-B7C1-B3424F2A4412}">
      <dsp:nvSpPr>
        <dsp:cNvPr id="0" name=""/>
        <dsp:cNvSpPr/>
      </dsp:nvSpPr>
      <dsp:spPr>
        <a:xfrm>
          <a:off x="0" y="762360"/>
          <a:ext cx="7315200" cy="636480"/>
        </a:xfrm>
        <a:prstGeom prst="roundRect">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kern="1200" dirty="0" smtClean="0">
              <a:latin typeface="Arial" pitchFamily="34" charset="0"/>
              <a:cs typeface="Arial" pitchFamily="34" charset="0"/>
            </a:rPr>
            <a:t>2. Overall team composition </a:t>
          </a:r>
          <a:endParaRPr lang="en-US" sz="2400" kern="1200" dirty="0">
            <a:latin typeface="Arial" pitchFamily="34" charset="0"/>
            <a:cs typeface="Arial" pitchFamily="34" charset="0"/>
          </a:endParaRPr>
        </a:p>
      </dsp:txBody>
      <dsp:txXfrm>
        <a:off x="0" y="762360"/>
        <a:ext cx="7315200" cy="636480"/>
      </dsp:txXfrm>
    </dsp:sp>
    <dsp:sp modelId="{43BE07B6-4CAF-4800-8F8D-3ABE9C5A9DAC}">
      <dsp:nvSpPr>
        <dsp:cNvPr id="0" name=""/>
        <dsp:cNvSpPr/>
      </dsp:nvSpPr>
      <dsp:spPr>
        <a:xfrm>
          <a:off x="0" y="1496760"/>
          <a:ext cx="7315200" cy="636480"/>
        </a:xfrm>
        <a:prstGeom prst="roundRect">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kern="1200" dirty="0" smtClean="0">
              <a:latin typeface="Arial" pitchFamily="34" charset="0"/>
              <a:cs typeface="Arial" pitchFamily="34" charset="0"/>
            </a:rPr>
            <a:t>3. Team member selection and exclusion criteria </a:t>
          </a:r>
          <a:endParaRPr lang="en-US" sz="2400" kern="1200" dirty="0">
            <a:latin typeface="Arial" pitchFamily="34" charset="0"/>
            <a:cs typeface="Arial" pitchFamily="34" charset="0"/>
          </a:endParaRPr>
        </a:p>
      </dsp:txBody>
      <dsp:txXfrm>
        <a:off x="0" y="1496760"/>
        <a:ext cx="7315200" cy="636480"/>
      </dsp:txXfrm>
    </dsp:sp>
    <dsp:sp modelId="{97D22FB1-B3AB-4A84-A7A3-CEB8FDAF2DAE}">
      <dsp:nvSpPr>
        <dsp:cNvPr id="0" name=""/>
        <dsp:cNvSpPr/>
      </dsp:nvSpPr>
      <dsp:spPr>
        <a:xfrm>
          <a:off x="0" y="2231160"/>
          <a:ext cx="7315200" cy="636480"/>
        </a:xfrm>
        <a:prstGeom prst="roundRect">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kern="1200" dirty="0" smtClean="0">
              <a:latin typeface="Arial" pitchFamily="34" charset="0"/>
              <a:cs typeface="Arial" pitchFamily="34" charset="0"/>
            </a:rPr>
            <a:t>4. Member recruitment process </a:t>
          </a:r>
          <a:endParaRPr lang="en-US" sz="2400" kern="1200" dirty="0">
            <a:latin typeface="Arial" pitchFamily="34" charset="0"/>
            <a:cs typeface="Arial" pitchFamily="34" charset="0"/>
          </a:endParaRPr>
        </a:p>
      </dsp:txBody>
      <dsp:txXfrm>
        <a:off x="0" y="2231160"/>
        <a:ext cx="7315200" cy="636480"/>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DA87325-BC54-4180-B482-261CD10D39D5}">
      <dsp:nvSpPr>
        <dsp:cNvPr id="0" name=""/>
        <dsp:cNvSpPr/>
      </dsp:nvSpPr>
      <dsp:spPr>
        <a:xfrm>
          <a:off x="0" y="632699"/>
          <a:ext cx="8229600" cy="1216800"/>
        </a:xfrm>
        <a:prstGeom prst="round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1920" tIns="121920" rIns="121920" bIns="121920" numCol="1" spcCol="1270" anchor="ctr" anchorCtr="0">
          <a:noAutofit/>
        </a:bodyPr>
        <a:lstStyle/>
        <a:p>
          <a:pPr lvl="0" algn="l" defTabSz="1422400" rtl="0">
            <a:lnSpc>
              <a:spcPct val="90000"/>
            </a:lnSpc>
            <a:spcBef>
              <a:spcPct val="0"/>
            </a:spcBef>
            <a:spcAft>
              <a:spcPct val="35000"/>
            </a:spcAft>
          </a:pPr>
          <a:r>
            <a:rPr lang="en-US" sz="3200" kern="1200" dirty="0" smtClean="0">
              <a:latin typeface="Arial" pitchFamily="34" charset="0"/>
              <a:cs typeface="Arial" pitchFamily="34" charset="0"/>
            </a:rPr>
            <a:t>Teams go through stages before they perform well.</a:t>
          </a:r>
          <a:endParaRPr lang="en-US" sz="3200" kern="1200" dirty="0">
            <a:latin typeface="Arial" pitchFamily="34" charset="0"/>
            <a:cs typeface="Arial" pitchFamily="34" charset="0"/>
          </a:endParaRPr>
        </a:p>
      </dsp:txBody>
      <dsp:txXfrm>
        <a:off x="0" y="632699"/>
        <a:ext cx="8229600" cy="1216800"/>
      </dsp:txXfrm>
    </dsp:sp>
    <dsp:sp modelId="{2A150DD5-4026-495C-9450-D3F4C5A3E3F4}">
      <dsp:nvSpPr>
        <dsp:cNvPr id="0" name=""/>
        <dsp:cNvSpPr/>
      </dsp:nvSpPr>
      <dsp:spPr>
        <a:xfrm>
          <a:off x="0" y="2036700"/>
          <a:ext cx="8229600" cy="1216800"/>
        </a:xfrm>
        <a:prstGeom prst="round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1920" tIns="121920" rIns="121920" bIns="121920" numCol="1" spcCol="1270" anchor="ctr" anchorCtr="0">
          <a:noAutofit/>
        </a:bodyPr>
        <a:lstStyle/>
        <a:p>
          <a:pPr lvl="0" algn="l" defTabSz="1422400" rtl="0">
            <a:lnSpc>
              <a:spcPct val="90000"/>
            </a:lnSpc>
            <a:spcBef>
              <a:spcPct val="0"/>
            </a:spcBef>
            <a:spcAft>
              <a:spcPct val="35000"/>
            </a:spcAft>
          </a:pPr>
          <a:r>
            <a:rPr lang="en-US" sz="3200" kern="1200" dirty="0" smtClean="0">
              <a:latin typeface="Arial" pitchFamily="34" charset="0"/>
              <a:cs typeface="Arial" pitchFamily="34" charset="0"/>
            </a:rPr>
            <a:t>Conflict is part of the team formation process.</a:t>
          </a:r>
          <a:endParaRPr lang="en-US" sz="3200" kern="1200" dirty="0">
            <a:latin typeface="Arial" pitchFamily="34" charset="0"/>
            <a:cs typeface="Arial" pitchFamily="34" charset="0"/>
          </a:endParaRPr>
        </a:p>
      </dsp:txBody>
      <dsp:txXfrm>
        <a:off x="0" y="2036700"/>
        <a:ext cx="8229600" cy="1216800"/>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D7AA45A-ED08-4285-A9A6-10080578D6AF}">
      <dsp:nvSpPr>
        <dsp:cNvPr id="0" name=""/>
        <dsp:cNvSpPr/>
      </dsp:nvSpPr>
      <dsp:spPr>
        <a:xfrm>
          <a:off x="0" y="543261"/>
          <a:ext cx="8229600" cy="856800"/>
        </a:xfrm>
        <a:prstGeom prst="rect">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1B817B4F-06A7-4702-AF2F-45E64F0BDCA9}">
      <dsp:nvSpPr>
        <dsp:cNvPr id="0" name=""/>
        <dsp:cNvSpPr/>
      </dsp:nvSpPr>
      <dsp:spPr>
        <a:xfrm>
          <a:off x="411480" y="41421"/>
          <a:ext cx="5760720" cy="1003680"/>
        </a:xfrm>
        <a:prstGeom prst="roundRect">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17742" tIns="0" rIns="217742" bIns="0" numCol="1" spcCol="1270" anchor="ctr" anchorCtr="0">
          <a:noAutofit/>
        </a:bodyPr>
        <a:lstStyle/>
        <a:p>
          <a:pPr lvl="0" algn="l" defTabSz="889000">
            <a:lnSpc>
              <a:spcPct val="90000"/>
            </a:lnSpc>
            <a:spcBef>
              <a:spcPct val="0"/>
            </a:spcBef>
            <a:spcAft>
              <a:spcPct val="35000"/>
            </a:spcAft>
          </a:pPr>
          <a:r>
            <a:rPr lang="en-US" sz="2000" kern="1200" dirty="0" smtClean="0">
              <a:latin typeface="Arial" pitchFamily="34" charset="0"/>
              <a:cs typeface="Arial" pitchFamily="34" charset="0"/>
            </a:rPr>
            <a:t>1. Return to the forming stage as group membership, leadership and the team’s purpose changes,</a:t>
          </a:r>
          <a:endParaRPr lang="en-US" sz="2000" kern="1200" dirty="0">
            <a:latin typeface="Arial" pitchFamily="34" charset="0"/>
            <a:cs typeface="Arial" pitchFamily="34" charset="0"/>
          </a:endParaRPr>
        </a:p>
      </dsp:txBody>
      <dsp:txXfrm>
        <a:off x="411480" y="41421"/>
        <a:ext cx="5760720" cy="1003680"/>
      </dsp:txXfrm>
    </dsp:sp>
    <dsp:sp modelId="{D29973B2-3731-4BB2-8275-66EC2B12DE8C}">
      <dsp:nvSpPr>
        <dsp:cNvPr id="0" name=""/>
        <dsp:cNvSpPr/>
      </dsp:nvSpPr>
      <dsp:spPr>
        <a:xfrm>
          <a:off x="0" y="2085501"/>
          <a:ext cx="8229600" cy="856800"/>
        </a:xfrm>
        <a:prstGeom prst="rect">
          <a:avLst/>
        </a:prstGeom>
        <a:solidFill>
          <a:schemeClr val="lt1">
            <a:alpha val="90000"/>
            <a:hueOff val="0"/>
            <a:satOff val="0"/>
            <a:lumOff val="0"/>
            <a:alphaOff val="0"/>
          </a:schemeClr>
        </a:solidFill>
        <a:ln w="9525" cap="flat" cmpd="sng" algn="ctr">
          <a:solidFill>
            <a:schemeClr val="accent3">
              <a:hueOff val="5625132"/>
              <a:satOff val="-8440"/>
              <a:lumOff val="-1373"/>
              <a:alphaOff val="0"/>
            </a:schemeClr>
          </a:solidFill>
          <a:prstDash val="solid"/>
        </a:ln>
        <a:effectLst/>
      </dsp:spPr>
      <dsp:style>
        <a:lnRef idx="1">
          <a:scrgbClr r="0" g="0" b="0"/>
        </a:lnRef>
        <a:fillRef idx="1">
          <a:scrgbClr r="0" g="0" b="0"/>
        </a:fillRef>
        <a:effectRef idx="0">
          <a:scrgbClr r="0" g="0" b="0"/>
        </a:effectRef>
        <a:fontRef idx="minor"/>
      </dsp:style>
    </dsp:sp>
    <dsp:sp modelId="{A5D50AE7-ED52-4445-AA5C-6206F13CEC73}">
      <dsp:nvSpPr>
        <dsp:cNvPr id="0" name=""/>
        <dsp:cNvSpPr/>
      </dsp:nvSpPr>
      <dsp:spPr>
        <a:xfrm>
          <a:off x="411480" y="1583661"/>
          <a:ext cx="5760720" cy="1003680"/>
        </a:xfrm>
        <a:prstGeom prst="roundRect">
          <a:avLst/>
        </a:prstGeom>
        <a:gradFill rotWithShape="0">
          <a:gsLst>
            <a:gs pos="0">
              <a:schemeClr val="accent3">
                <a:hueOff val="5625132"/>
                <a:satOff val="-8440"/>
                <a:lumOff val="-1373"/>
                <a:alphaOff val="0"/>
                <a:tint val="50000"/>
                <a:satMod val="300000"/>
              </a:schemeClr>
            </a:gs>
            <a:gs pos="35000">
              <a:schemeClr val="accent3">
                <a:hueOff val="5625132"/>
                <a:satOff val="-8440"/>
                <a:lumOff val="-1373"/>
                <a:alphaOff val="0"/>
                <a:tint val="37000"/>
                <a:satMod val="300000"/>
              </a:schemeClr>
            </a:gs>
            <a:gs pos="100000">
              <a:schemeClr val="accent3">
                <a:hueOff val="5625132"/>
                <a:satOff val="-8440"/>
                <a:lumOff val="-1373"/>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17742" tIns="0" rIns="217742" bIns="0" numCol="1" spcCol="1270" anchor="ctr" anchorCtr="0">
          <a:noAutofit/>
        </a:bodyPr>
        <a:lstStyle/>
        <a:p>
          <a:pPr lvl="0" algn="l" defTabSz="889000">
            <a:lnSpc>
              <a:spcPct val="90000"/>
            </a:lnSpc>
            <a:spcBef>
              <a:spcPct val="0"/>
            </a:spcBef>
            <a:spcAft>
              <a:spcPct val="35000"/>
            </a:spcAft>
          </a:pPr>
          <a:r>
            <a:rPr lang="en-US" sz="2000" kern="1200" dirty="0" smtClean="0">
              <a:latin typeface="Arial" pitchFamily="34" charset="0"/>
              <a:cs typeface="Arial" pitchFamily="34" charset="0"/>
            </a:rPr>
            <a:t>2. Decline into “</a:t>
          </a:r>
          <a:r>
            <a:rPr lang="en-US" sz="2000" kern="1200" dirty="0" err="1" smtClean="0">
              <a:latin typeface="Arial" pitchFamily="34" charset="0"/>
              <a:cs typeface="Arial" pitchFamily="34" charset="0"/>
            </a:rPr>
            <a:t>dorming</a:t>
          </a:r>
          <a:r>
            <a:rPr lang="en-US" sz="2000" kern="1200" dirty="0" smtClean="0">
              <a:latin typeface="Arial" pitchFamily="34" charset="0"/>
              <a:cs typeface="Arial" pitchFamily="34" charset="0"/>
            </a:rPr>
            <a:t>” stage as the group becomes complacent, or</a:t>
          </a:r>
          <a:endParaRPr lang="en-US" sz="2000" kern="1200" dirty="0">
            <a:latin typeface="Arial" pitchFamily="34" charset="0"/>
            <a:cs typeface="Arial" pitchFamily="34" charset="0"/>
          </a:endParaRPr>
        </a:p>
      </dsp:txBody>
      <dsp:txXfrm>
        <a:off x="411480" y="1583661"/>
        <a:ext cx="5760720" cy="1003680"/>
      </dsp:txXfrm>
    </dsp:sp>
    <dsp:sp modelId="{56B2B0FC-978C-453F-83E2-C4722635267D}">
      <dsp:nvSpPr>
        <dsp:cNvPr id="0" name=""/>
        <dsp:cNvSpPr/>
      </dsp:nvSpPr>
      <dsp:spPr>
        <a:xfrm>
          <a:off x="0" y="3627741"/>
          <a:ext cx="8229600" cy="856800"/>
        </a:xfrm>
        <a:prstGeom prst="rect">
          <a:avLst/>
        </a:prstGeom>
        <a:solidFill>
          <a:schemeClr val="lt1">
            <a:alpha val="90000"/>
            <a:hueOff val="0"/>
            <a:satOff val="0"/>
            <a:lumOff val="0"/>
            <a:alphaOff val="0"/>
          </a:schemeClr>
        </a:solidFill>
        <a:ln w="9525" cap="flat" cmpd="sng" algn="ctr">
          <a:solidFill>
            <a:schemeClr val="accent3">
              <a:hueOff val="11250264"/>
              <a:satOff val="-16880"/>
              <a:lumOff val="-2745"/>
              <a:alphaOff val="0"/>
            </a:schemeClr>
          </a:solidFill>
          <a:prstDash val="solid"/>
        </a:ln>
        <a:effectLst/>
      </dsp:spPr>
      <dsp:style>
        <a:lnRef idx="1">
          <a:scrgbClr r="0" g="0" b="0"/>
        </a:lnRef>
        <a:fillRef idx="1">
          <a:scrgbClr r="0" g="0" b="0"/>
        </a:fillRef>
        <a:effectRef idx="0">
          <a:scrgbClr r="0" g="0" b="0"/>
        </a:effectRef>
        <a:fontRef idx="minor"/>
      </dsp:style>
    </dsp:sp>
    <dsp:sp modelId="{110F3E2F-11D9-4CFE-A1BF-1DDB4843E599}">
      <dsp:nvSpPr>
        <dsp:cNvPr id="0" name=""/>
        <dsp:cNvSpPr/>
      </dsp:nvSpPr>
      <dsp:spPr>
        <a:xfrm>
          <a:off x="411480" y="3125901"/>
          <a:ext cx="5760720" cy="1003680"/>
        </a:xfrm>
        <a:prstGeom prst="roundRect">
          <a:avLst/>
        </a:prstGeom>
        <a:gradFill rotWithShape="0">
          <a:gsLst>
            <a:gs pos="0">
              <a:schemeClr val="accent3">
                <a:hueOff val="11250264"/>
                <a:satOff val="-16880"/>
                <a:lumOff val="-2745"/>
                <a:alphaOff val="0"/>
                <a:tint val="50000"/>
                <a:satMod val="300000"/>
              </a:schemeClr>
            </a:gs>
            <a:gs pos="35000">
              <a:schemeClr val="accent3">
                <a:hueOff val="11250264"/>
                <a:satOff val="-16880"/>
                <a:lumOff val="-2745"/>
                <a:alphaOff val="0"/>
                <a:tint val="37000"/>
                <a:satMod val="300000"/>
              </a:schemeClr>
            </a:gs>
            <a:gs pos="100000">
              <a:schemeClr val="accent3">
                <a:hueOff val="11250264"/>
                <a:satOff val="-16880"/>
                <a:lumOff val="-2745"/>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17742" tIns="0" rIns="217742" bIns="0" numCol="1" spcCol="1270" anchor="ctr" anchorCtr="0">
          <a:noAutofit/>
        </a:bodyPr>
        <a:lstStyle/>
        <a:p>
          <a:pPr lvl="0" algn="l" defTabSz="889000">
            <a:lnSpc>
              <a:spcPct val="90000"/>
            </a:lnSpc>
            <a:spcBef>
              <a:spcPct val="0"/>
            </a:spcBef>
            <a:spcAft>
              <a:spcPct val="35000"/>
            </a:spcAft>
          </a:pPr>
          <a:r>
            <a:rPr lang="en-US" sz="2000" kern="1200" dirty="0" smtClean="0">
              <a:latin typeface="Arial" pitchFamily="34" charset="0"/>
              <a:cs typeface="Arial" pitchFamily="34" charset="0"/>
            </a:rPr>
            <a:t>3. Adjourn as the group successfully reaches its goal, completes its work and disbands.</a:t>
          </a:r>
          <a:endParaRPr lang="en-US" sz="2000" kern="1200" dirty="0">
            <a:latin typeface="Arial" pitchFamily="34" charset="0"/>
            <a:cs typeface="Arial" pitchFamily="34" charset="0"/>
          </a:endParaRPr>
        </a:p>
      </dsp:txBody>
      <dsp:txXfrm>
        <a:off x="411480" y="3125901"/>
        <a:ext cx="5760720" cy="1003680"/>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5346DF5-76C3-4318-954F-60A7EF658C51}">
      <dsp:nvSpPr>
        <dsp:cNvPr id="0" name=""/>
        <dsp:cNvSpPr/>
      </dsp:nvSpPr>
      <dsp:spPr>
        <a:xfrm>
          <a:off x="1004" y="729629"/>
          <a:ext cx="3917900" cy="2350740"/>
        </a:xfrm>
        <a:prstGeom prst="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en-US" sz="3200" kern="1200" dirty="0" smtClean="0">
              <a:latin typeface="Arial" pitchFamily="34" charset="0"/>
              <a:cs typeface="Arial" pitchFamily="34" charset="0"/>
            </a:rPr>
            <a:t>Gain clarity on the mission of the project or task.</a:t>
          </a:r>
          <a:endParaRPr lang="en-US" sz="3200" kern="1200" dirty="0">
            <a:latin typeface="Arial" pitchFamily="34" charset="0"/>
            <a:cs typeface="Arial" pitchFamily="34" charset="0"/>
          </a:endParaRPr>
        </a:p>
      </dsp:txBody>
      <dsp:txXfrm>
        <a:off x="1004" y="729629"/>
        <a:ext cx="3917900" cy="2350740"/>
      </dsp:txXfrm>
    </dsp:sp>
    <dsp:sp modelId="{675C8D52-AE2B-47F6-8A87-1CF540E5466A}">
      <dsp:nvSpPr>
        <dsp:cNvPr id="0" name=""/>
        <dsp:cNvSpPr/>
      </dsp:nvSpPr>
      <dsp:spPr>
        <a:xfrm>
          <a:off x="4310695" y="729629"/>
          <a:ext cx="3917900" cy="2350740"/>
        </a:xfrm>
        <a:prstGeom prst="rect">
          <a:avLst/>
        </a:prstGeom>
        <a:gradFill rotWithShape="0">
          <a:gsLst>
            <a:gs pos="0">
              <a:schemeClr val="accent2">
                <a:hueOff val="4681519"/>
                <a:satOff val="-5839"/>
                <a:lumOff val="1373"/>
                <a:alphaOff val="0"/>
                <a:shade val="51000"/>
                <a:satMod val="130000"/>
              </a:schemeClr>
            </a:gs>
            <a:gs pos="80000">
              <a:schemeClr val="accent2">
                <a:hueOff val="4681519"/>
                <a:satOff val="-5839"/>
                <a:lumOff val="1373"/>
                <a:alphaOff val="0"/>
                <a:shade val="93000"/>
                <a:satMod val="130000"/>
              </a:schemeClr>
            </a:gs>
            <a:gs pos="100000">
              <a:schemeClr val="accent2">
                <a:hueOff val="4681519"/>
                <a:satOff val="-5839"/>
                <a:lumOff val="1373"/>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en-US" sz="3200" kern="1200" dirty="0" smtClean="0">
              <a:latin typeface="Arial" pitchFamily="34" charset="0"/>
              <a:cs typeface="Arial" pitchFamily="34" charset="0"/>
            </a:rPr>
            <a:t>List key objectives that support access to the mission.</a:t>
          </a:r>
          <a:endParaRPr lang="en-US" sz="3200" kern="1200" dirty="0">
            <a:latin typeface="Arial" pitchFamily="34" charset="0"/>
            <a:cs typeface="Arial" pitchFamily="34" charset="0"/>
          </a:endParaRPr>
        </a:p>
      </dsp:txBody>
      <dsp:txXfrm>
        <a:off x="4310695" y="729629"/>
        <a:ext cx="3917900" cy="2350740"/>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3E9B728-DED2-43F5-B553-EE0837F01067}">
      <dsp:nvSpPr>
        <dsp:cNvPr id="0" name=""/>
        <dsp:cNvSpPr/>
      </dsp:nvSpPr>
      <dsp:spPr>
        <a:xfrm rot="16200000">
          <a:off x="165813" y="-164976"/>
          <a:ext cx="1846659" cy="2176611"/>
        </a:xfrm>
        <a:prstGeom prst="flowChartManualOperation">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52400" tIns="0" rIns="152400" bIns="0" numCol="1" spcCol="1270" anchor="ctr" anchorCtr="0">
          <a:noAutofit/>
        </a:bodyPr>
        <a:lstStyle/>
        <a:p>
          <a:pPr lvl="0" algn="ctr" defTabSz="1066800" rtl="0">
            <a:lnSpc>
              <a:spcPct val="90000"/>
            </a:lnSpc>
            <a:spcBef>
              <a:spcPct val="0"/>
            </a:spcBef>
            <a:spcAft>
              <a:spcPct val="35000"/>
            </a:spcAft>
          </a:pPr>
          <a:r>
            <a:rPr lang="en-US" sz="2400" kern="1200" dirty="0" smtClean="0">
              <a:latin typeface="Arial" pitchFamily="34" charset="0"/>
              <a:cs typeface="Arial" pitchFamily="34" charset="0"/>
            </a:rPr>
            <a:t>The Goal</a:t>
          </a:r>
          <a:endParaRPr lang="en-US" sz="2400" kern="1200" dirty="0">
            <a:latin typeface="Arial" pitchFamily="34" charset="0"/>
            <a:cs typeface="Arial" pitchFamily="34" charset="0"/>
          </a:endParaRPr>
        </a:p>
      </dsp:txBody>
      <dsp:txXfrm rot="16200000">
        <a:off x="165813" y="-164976"/>
        <a:ext cx="1846659" cy="2176611"/>
      </dsp:txXfrm>
    </dsp:sp>
    <dsp:sp modelId="{DEDC03BC-33CC-45F4-9BDA-6E76107BBAFD}">
      <dsp:nvSpPr>
        <dsp:cNvPr id="0" name=""/>
        <dsp:cNvSpPr/>
      </dsp:nvSpPr>
      <dsp:spPr>
        <a:xfrm rot="16200000">
          <a:off x="2505670" y="-164976"/>
          <a:ext cx="1846659" cy="2176611"/>
        </a:xfrm>
        <a:prstGeom prst="flowChartManualOperation">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52400" tIns="0" rIns="152400" bIns="0" numCol="1" spcCol="1270" anchor="ctr" anchorCtr="0">
          <a:noAutofit/>
        </a:bodyPr>
        <a:lstStyle/>
        <a:p>
          <a:pPr lvl="0" algn="ctr" defTabSz="1066800" rtl="0">
            <a:lnSpc>
              <a:spcPct val="90000"/>
            </a:lnSpc>
            <a:spcBef>
              <a:spcPct val="0"/>
            </a:spcBef>
            <a:spcAft>
              <a:spcPct val="35000"/>
            </a:spcAft>
          </a:pPr>
          <a:r>
            <a:rPr lang="en-US" sz="2400" kern="1200" dirty="0" smtClean="0">
              <a:latin typeface="Arial" pitchFamily="34" charset="0"/>
              <a:cs typeface="Arial" pitchFamily="34" charset="0"/>
            </a:rPr>
            <a:t>The Methodology</a:t>
          </a:r>
          <a:endParaRPr lang="en-US" sz="2400" kern="1200" dirty="0">
            <a:latin typeface="Arial" pitchFamily="34" charset="0"/>
            <a:cs typeface="Arial" pitchFamily="34" charset="0"/>
          </a:endParaRPr>
        </a:p>
      </dsp:txBody>
      <dsp:txXfrm rot="16200000">
        <a:off x="2505670" y="-164976"/>
        <a:ext cx="1846659" cy="2176611"/>
      </dsp:txXfrm>
    </dsp:sp>
    <dsp:sp modelId="{1822EB12-2F47-4B47-8463-82A4DAC18888}">
      <dsp:nvSpPr>
        <dsp:cNvPr id="0" name=""/>
        <dsp:cNvSpPr/>
      </dsp:nvSpPr>
      <dsp:spPr>
        <a:xfrm rot="16200000">
          <a:off x="4845527" y="-164976"/>
          <a:ext cx="1846659" cy="2176611"/>
        </a:xfrm>
        <a:prstGeom prst="flowChartManualOperation">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52400" tIns="0" rIns="152400" bIns="0" numCol="1" spcCol="1270" anchor="ctr" anchorCtr="0">
          <a:noAutofit/>
        </a:bodyPr>
        <a:lstStyle/>
        <a:p>
          <a:pPr lvl="0" algn="ctr" defTabSz="1066800" rtl="0">
            <a:lnSpc>
              <a:spcPct val="90000"/>
            </a:lnSpc>
            <a:spcBef>
              <a:spcPct val="0"/>
            </a:spcBef>
            <a:spcAft>
              <a:spcPct val="35000"/>
            </a:spcAft>
          </a:pPr>
          <a:r>
            <a:rPr lang="en-US" sz="2400" kern="1200" dirty="0" smtClean="0">
              <a:latin typeface="Arial" pitchFamily="34" charset="0"/>
              <a:cs typeface="Arial" pitchFamily="34" charset="0"/>
            </a:rPr>
            <a:t>The Resources</a:t>
          </a:r>
          <a:endParaRPr lang="en-US" sz="2400" kern="1200" dirty="0">
            <a:latin typeface="Arial" pitchFamily="34" charset="0"/>
            <a:cs typeface="Arial" pitchFamily="34" charset="0"/>
          </a:endParaRPr>
        </a:p>
      </dsp:txBody>
      <dsp:txXfrm rot="16200000">
        <a:off x="4845527" y="-164976"/>
        <a:ext cx="1846659" cy="2176611"/>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C345093-58B8-4998-814C-DB81B41FF715}">
      <dsp:nvSpPr>
        <dsp:cNvPr id="0" name=""/>
        <dsp:cNvSpPr/>
      </dsp:nvSpPr>
      <dsp:spPr>
        <a:xfrm>
          <a:off x="515756" y="401"/>
          <a:ext cx="3427660" cy="2056596"/>
        </a:xfrm>
        <a:prstGeom prst="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en-US" sz="3200" kern="1200" dirty="0" smtClean="0">
              <a:latin typeface="Arial" pitchFamily="34" charset="0"/>
              <a:cs typeface="Arial" pitchFamily="34" charset="0"/>
            </a:rPr>
            <a:t>Situational Leadership Diagram</a:t>
          </a:r>
          <a:endParaRPr lang="en-US" sz="3200" kern="1200" dirty="0">
            <a:latin typeface="Arial" pitchFamily="34" charset="0"/>
            <a:cs typeface="Arial" pitchFamily="34" charset="0"/>
          </a:endParaRPr>
        </a:p>
      </dsp:txBody>
      <dsp:txXfrm>
        <a:off x="515756" y="401"/>
        <a:ext cx="3427660" cy="2056596"/>
      </dsp:txXfrm>
    </dsp:sp>
    <dsp:sp modelId="{AD968766-2113-46BD-847E-C748773F7C52}">
      <dsp:nvSpPr>
        <dsp:cNvPr id="0" name=""/>
        <dsp:cNvSpPr/>
      </dsp:nvSpPr>
      <dsp:spPr>
        <a:xfrm>
          <a:off x="4286183" y="401"/>
          <a:ext cx="3427660" cy="2056596"/>
        </a:xfrm>
        <a:prstGeom prst="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en-US" sz="3200" kern="1200" dirty="0" smtClean="0">
              <a:latin typeface="Arial" pitchFamily="34" charset="0"/>
              <a:cs typeface="Arial" pitchFamily="34" charset="0"/>
            </a:rPr>
            <a:t>Roles of task, relationship, and ineffective team member behavior</a:t>
          </a:r>
          <a:endParaRPr lang="en-US" sz="3200" kern="1200" dirty="0">
            <a:latin typeface="Arial" pitchFamily="34" charset="0"/>
            <a:cs typeface="Arial" pitchFamily="34" charset="0"/>
          </a:endParaRPr>
        </a:p>
      </dsp:txBody>
      <dsp:txXfrm>
        <a:off x="4286183" y="401"/>
        <a:ext cx="3427660" cy="2056596"/>
      </dsp:txXfrm>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06FB2B8-34F0-46BF-854E-7028C3D5FD7C}">
      <dsp:nvSpPr>
        <dsp:cNvPr id="0" name=""/>
        <dsp:cNvSpPr/>
      </dsp:nvSpPr>
      <dsp:spPr>
        <a:xfrm>
          <a:off x="810605" y="2621"/>
          <a:ext cx="1804280" cy="1082568"/>
        </a:xfrm>
        <a:prstGeom prst="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3820" tIns="83820" rIns="83820" bIns="83820" numCol="1" spcCol="1270" anchor="ctr" anchorCtr="0">
          <a:noAutofit/>
        </a:bodyPr>
        <a:lstStyle/>
        <a:p>
          <a:pPr lvl="0" algn="ctr" defTabSz="977900" rtl="0">
            <a:lnSpc>
              <a:spcPct val="90000"/>
            </a:lnSpc>
            <a:spcBef>
              <a:spcPct val="0"/>
            </a:spcBef>
            <a:spcAft>
              <a:spcPct val="35000"/>
            </a:spcAft>
          </a:pPr>
          <a:r>
            <a:rPr lang="en-US" sz="2200" kern="1200" dirty="0" smtClean="0">
              <a:latin typeface="Arial" pitchFamily="34" charset="0"/>
              <a:cs typeface="Arial" pitchFamily="34" charset="0"/>
            </a:rPr>
            <a:t>Initiator</a:t>
          </a:r>
          <a:endParaRPr lang="en-US" sz="2200" kern="1200" dirty="0">
            <a:latin typeface="Arial" pitchFamily="34" charset="0"/>
            <a:cs typeface="Arial" pitchFamily="34" charset="0"/>
          </a:endParaRPr>
        </a:p>
      </dsp:txBody>
      <dsp:txXfrm>
        <a:off x="810605" y="2621"/>
        <a:ext cx="1804280" cy="1082568"/>
      </dsp:txXfrm>
    </dsp:sp>
    <dsp:sp modelId="{6FD5C58A-B30F-4ED9-A239-6725DA4098E1}">
      <dsp:nvSpPr>
        <dsp:cNvPr id="0" name=""/>
        <dsp:cNvSpPr/>
      </dsp:nvSpPr>
      <dsp:spPr>
        <a:xfrm>
          <a:off x="2795314" y="2621"/>
          <a:ext cx="1804280" cy="1082568"/>
        </a:xfrm>
        <a:prstGeom prst="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3820" tIns="83820" rIns="83820" bIns="83820" numCol="1" spcCol="1270" anchor="ctr" anchorCtr="0">
          <a:noAutofit/>
        </a:bodyPr>
        <a:lstStyle/>
        <a:p>
          <a:pPr lvl="0" algn="ctr" defTabSz="977900" rtl="0">
            <a:lnSpc>
              <a:spcPct val="90000"/>
            </a:lnSpc>
            <a:spcBef>
              <a:spcPct val="0"/>
            </a:spcBef>
            <a:spcAft>
              <a:spcPct val="35000"/>
            </a:spcAft>
          </a:pPr>
          <a:r>
            <a:rPr lang="en-US" sz="2200" kern="1200" dirty="0" err="1" smtClean="0">
              <a:latin typeface="Arial" pitchFamily="34" charset="0"/>
              <a:cs typeface="Arial" pitchFamily="34" charset="0"/>
            </a:rPr>
            <a:t>Orientor</a:t>
          </a:r>
          <a:endParaRPr lang="en-US" sz="2200" kern="1200" dirty="0">
            <a:latin typeface="Arial" pitchFamily="34" charset="0"/>
            <a:cs typeface="Arial" pitchFamily="34" charset="0"/>
          </a:endParaRPr>
        </a:p>
      </dsp:txBody>
      <dsp:txXfrm>
        <a:off x="2795314" y="2621"/>
        <a:ext cx="1804280" cy="1082568"/>
      </dsp:txXfrm>
    </dsp:sp>
    <dsp:sp modelId="{8EFD275B-6F80-4A0E-A39F-A022C655CA1B}">
      <dsp:nvSpPr>
        <dsp:cNvPr id="0" name=""/>
        <dsp:cNvSpPr/>
      </dsp:nvSpPr>
      <dsp:spPr>
        <a:xfrm>
          <a:off x="810605" y="1265617"/>
          <a:ext cx="1804280" cy="1082568"/>
        </a:xfrm>
        <a:prstGeom prst="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3820" tIns="83820" rIns="83820" bIns="83820" numCol="1" spcCol="1270" anchor="ctr" anchorCtr="0">
          <a:noAutofit/>
        </a:bodyPr>
        <a:lstStyle/>
        <a:p>
          <a:pPr lvl="0" algn="ctr" defTabSz="977900" rtl="0">
            <a:lnSpc>
              <a:spcPct val="90000"/>
            </a:lnSpc>
            <a:spcBef>
              <a:spcPct val="0"/>
            </a:spcBef>
            <a:spcAft>
              <a:spcPct val="35000"/>
            </a:spcAft>
          </a:pPr>
          <a:r>
            <a:rPr lang="en-US" sz="2200" kern="1200" dirty="0" smtClean="0">
              <a:latin typeface="Arial" pitchFamily="34" charset="0"/>
              <a:cs typeface="Arial" pitchFamily="34" charset="0"/>
            </a:rPr>
            <a:t>Facilitator</a:t>
          </a:r>
          <a:endParaRPr lang="en-US" sz="2200" kern="1200" dirty="0">
            <a:latin typeface="Arial" pitchFamily="34" charset="0"/>
            <a:cs typeface="Arial" pitchFamily="34" charset="0"/>
          </a:endParaRPr>
        </a:p>
      </dsp:txBody>
      <dsp:txXfrm>
        <a:off x="810605" y="1265617"/>
        <a:ext cx="1804280" cy="1082568"/>
      </dsp:txXfrm>
    </dsp:sp>
    <dsp:sp modelId="{9537E9B1-56CA-4055-BB61-1A615604DE07}">
      <dsp:nvSpPr>
        <dsp:cNvPr id="0" name=""/>
        <dsp:cNvSpPr/>
      </dsp:nvSpPr>
      <dsp:spPr>
        <a:xfrm>
          <a:off x="2795314" y="1265617"/>
          <a:ext cx="1804280" cy="1082568"/>
        </a:xfrm>
        <a:prstGeom prst="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3820" tIns="83820" rIns="83820" bIns="83820" numCol="1" spcCol="1270" anchor="ctr" anchorCtr="0">
          <a:noAutofit/>
        </a:bodyPr>
        <a:lstStyle/>
        <a:p>
          <a:pPr lvl="0" algn="ctr" defTabSz="977900" rtl="0">
            <a:lnSpc>
              <a:spcPct val="90000"/>
            </a:lnSpc>
            <a:spcBef>
              <a:spcPct val="0"/>
            </a:spcBef>
            <a:spcAft>
              <a:spcPct val="35000"/>
            </a:spcAft>
          </a:pPr>
          <a:r>
            <a:rPr lang="en-US" sz="2200" kern="1200" dirty="0" smtClean="0">
              <a:latin typeface="Arial" pitchFamily="34" charset="0"/>
              <a:cs typeface="Arial" pitchFamily="34" charset="0"/>
            </a:rPr>
            <a:t>Evaluator</a:t>
          </a:r>
          <a:endParaRPr lang="en-US" sz="2200" kern="1200" dirty="0">
            <a:latin typeface="Arial" pitchFamily="34" charset="0"/>
            <a:cs typeface="Arial" pitchFamily="34" charset="0"/>
          </a:endParaRPr>
        </a:p>
      </dsp:txBody>
      <dsp:txXfrm>
        <a:off x="2795314" y="1265617"/>
        <a:ext cx="1804280" cy="1082568"/>
      </dsp:txXfrm>
    </dsp:sp>
    <dsp:sp modelId="{36312D31-455C-4A00-B192-C2C015E471C6}">
      <dsp:nvSpPr>
        <dsp:cNvPr id="0" name=""/>
        <dsp:cNvSpPr/>
      </dsp:nvSpPr>
      <dsp:spPr>
        <a:xfrm>
          <a:off x="810605" y="2528614"/>
          <a:ext cx="1804280" cy="1082568"/>
        </a:xfrm>
        <a:prstGeom prst="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3820" tIns="83820" rIns="83820" bIns="83820" numCol="1" spcCol="1270" anchor="ctr" anchorCtr="0">
          <a:noAutofit/>
        </a:bodyPr>
        <a:lstStyle/>
        <a:p>
          <a:pPr lvl="0" algn="ctr" defTabSz="977900" rtl="0">
            <a:lnSpc>
              <a:spcPct val="90000"/>
            </a:lnSpc>
            <a:spcBef>
              <a:spcPct val="0"/>
            </a:spcBef>
            <a:spcAft>
              <a:spcPct val="35000"/>
            </a:spcAft>
          </a:pPr>
          <a:r>
            <a:rPr lang="en-US" sz="2200" kern="1200" dirty="0" smtClean="0">
              <a:latin typeface="Arial" pitchFamily="34" charset="0"/>
              <a:cs typeface="Arial" pitchFamily="34" charset="0"/>
            </a:rPr>
            <a:t>Analyzer</a:t>
          </a:r>
          <a:endParaRPr lang="en-US" sz="2200" kern="1200" dirty="0">
            <a:latin typeface="Arial" pitchFamily="34" charset="0"/>
            <a:cs typeface="Arial" pitchFamily="34" charset="0"/>
          </a:endParaRPr>
        </a:p>
      </dsp:txBody>
      <dsp:txXfrm>
        <a:off x="810605" y="2528614"/>
        <a:ext cx="1804280" cy="1082568"/>
      </dsp:txXfrm>
    </dsp:sp>
    <dsp:sp modelId="{629BDEC7-DA1C-4024-BD47-D33C9334D8C6}">
      <dsp:nvSpPr>
        <dsp:cNvPr id="0" name=""/>
        <dsp:cNvSpPr/>
      </dsp:nvSpPr>
      <dsp:spPr>
        <a:xfrm>
          <a:off x="2795314" y="2528614"/>
          <a:ext cx="1804280" cy="1082568"/>
        </a:xfrm>
        <a:prstGeom prst="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3820" tIns="83820" rIns="83820" bIns="83820" numCol="1" spcCol="1270" anchor="ctr" anchorCtr="0">
          <a:noAutofit/>
        </a:bodyPr>
        <a:lstStyle/>
        <a:p>
          <a:pPr lvl="0" algn="ctr" defTabSz="977900" rtl="0">
            <a:lnSpc>
              <a:spcPct val="90000"/>
            </a:lnSpc>
            <a:spcBef>
              <a:spcPct val="0"/>
            </a:spcBef>
            <a:spcAft>
              <a:spcPct val="35000"/>
            </a:spcAft>
          </a:pPr>
          <a:r>
            <a:rPr lang="en-US" sz="2200" kern="1200" dirty="0" smtClean="0">
              <a:latin typeface="Arial" pitchFamily="34" charset="0"/>
              <a:cs typeface="Arial" pitchFamily="34" charset="0"/>
            </a:rPr>
            <a:t>Summarizer</a:t>
          </a:r>
          <a:endParaRPr lang="en-US" sz="2200" kern="1200" dirty="0">
            <a:latin typeface="Arial" pitchFamily="34" charset="0"/>
            <a:cs typeface="Arial" pitchFamily="34" charset="0"/>
          </a:endParaRPr>
        </a:p>
      </dsp:txBody>
      <dsp:txXfrm>
        <a:off x="2795314" y="2528614"/>
        <a:ext cx="1804280" cy="1082568"/>
      </dsp:txXfrm>
    </dsp:sp>
    <dsp:sp modelId="{2FE53C9B-43A8-40B6-9675-2E75F69B49CD}">
      <dsp:nvSpPr>
        <dsp:cNvPr id="0" name=""/>
        <dsp:cNvSpPr/>
      </dsp:nvSpPr>
      <dsp:spPr>
        <a:xfrm>
          <a:off x="810605" y="3791610"/>
          <a:ext cx="1804280" cy="1082568"/>
        </a:xfrm>
        <a:prstGeom prst="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3820" tIns="83820" rIns="83820" bIns="83820" numCol="1" spcCol="1270" anchor="ctr" anchorCtr="0">
          <a:noAutofit/>
        </a:bodyPr>
        <a:lstStyle/>
        <a:p>
          <a:pPr lvl="0" algn="ctr" defTabSz="977900" rtl="0">
            <a:lnSpc>
              <a:spcPct val="90000"/>
            </a:lnSpc>
            <a:spcBef>
              <a:spcPct val="0"/>
            </a:spcBef>
            <a:spcAft>
              <a:spcPct val="35000"/>
            </a:spcAft>
          </a:pPr>
          <a:r>
            <a:rPr lang="en-US" sz="2200" kern="1200" dirty="0" smtClean="0">
              <a:latin typeface="Arial" pitchFamily="34" charset="0"/>
              <a:cs typeface="Arial" pitchFamily="34" charset="0"/>
            </a:rPr>
            <a:t>Fact Seeker</a:t>
          </a:r>
          <a:endParaRPr lang="en-US" sz="2200" kern="1200" dirty="0">
            <a:latin typeface="Arial" pitchFamily="34" charset="0"/>
            <a:cs typeface="Arial" pitchFamily="34" charset="0"/>
          </a:endParaRPr>
        </a:p>
      </dsp:txBody>
      <dsp:txXfrm>
        <a:off x="810605" y="3791610"/>
        <a:ext cx="1804280" cy="1082568"/>
      </dsp:txXfrm>
    </dsp:sp>
    <dsp:sp modelId="{A17E5EAA-CC5D-402A-B926-D5B33A47319F}">
      <dsp:nvSpPr>
        <dsp:cNvPr id="0" name=""/>
        <dsp:cNvSpPr/>
      </dsp:nvSpPr>
      <dsp:spPr>
        <a:xfrm>
          <a:off x="2795314" y="3791610"/>
          <a:ext cx="1804280" cy="1082568"/>
        </a:xfrm>
        <a:prstGeom prst="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3820" tIns="83820" rIns="83820" bIns="83820" numCol="1" spcCol="1270" anchor="ctr" anchorCtr="0">
          <a:noAutofit/>
        </a:bodyPr>
        <a:lstStyle/>
        <a:p>
          <a:pPr lvl="0" algn="ctr" defTabSz="977900" rtl="0">
            <a:lnSpc>
              <a:spcPct val="90000"/>
            </a:lnSpc>
            <a:spcBef>
              <a:spcPct val="0"/>
            </a:spcBef>
            <a:spcAft>
              <a:spcPct val="35000"/>
            </a:spcAft>
          </a:pPr>
          <a:r>
            <a:rPr lang="en-US" sz="2200" kern="1200" dirty="0" smtClean="0">
              <a:latin typeface="Arial" pitchFamily="34" charset="0"/>
              <a:cs typeface="Arial" pitchFamily="34" charset="0"/>
            </a:rPr>
            <a:t>Fact Giver</a:t>
          </a:r>
          <a:endParaRPr lang="en-US" sz="2200" kern="1200" dirty="0">
            <a:latin typeface="Arial" pitchFamily="34" charset="0"/>
            <a:cs typeface="Arial" pitchFamily="34" charset="0"/>
          </a:endParaRPr>
        </a:p>
      </dsp:txBody>
      <dsp:txXfrm>
        <a:off x="2795314" y="3791610"/>
        <a:ext cx="1804280" cy="1082568"/>
      </dsp:txXfrm>
    </dsp:sp>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AC89C8C-08D8-48E8-8BF8-C83396D6BCB9}">
      <dsp:nvSpPr>
        <dsp:cNvPr id="0" name=""/>
        <dsp:cNvSpPr/>
      </dsp:nvSpPr>
      <dsp:spPr>
        <a:xfrm>
          <a:off x="0" y="667940"/>
          <a:ext cx="2547937" cy="1528762"/>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0" tIns="114300" rIns="114300" bIns="114300" numCol="1" spcCol="1270" anchor="ctr" anchorCtr="0">
          <a:noAutofit/>
        </a:bodyPr>
        <a:lstStyle/>
        <a:p>
          <a:pPr lvl="0" algn="ctr" defTabSz="1333500" rtl="0">
            <a:lnSpc>
              <a:spcPct val="90000"/>
            </a:lnSpc>
            <a:spcBef>
              <a:spcPct val="0"/>
            </a:spcBef>
            <a:spcAft>
              <a:spcPct val="35000"/>
            </a:spcAft>
          </a:pPr>
          <a:r>
            <a:rPr lang="en-US" sz="3000" kern="1200" dirty="0" smtClean="0">
              <a:latin typeface="Arial" pitchFamily="34" charset="0"/>
              <a:cs typeface="Arial" pitchFamily="34" charset="0"/>
            </a:rPr>
            <a:t>Encourager</a:t>
          </a:r>
          <a:endParaRPr lang="en-US" sz="3000" kern="1200" dirty="0">
            <a:latin typeface="Arial" pitchFamily="34" charset="0"/>
            <a:cs typeface="Arial" pitchFamily="34" charset="0"/>
          </a:endParaRPr>
        </a:p>
      </dsp:txBody>
      <dsp:txXfrm>
        <a:off x="0" y="667940"/>
        <a:ext cx="2547937" cy="1528762"/>
      </dsp:txXfrm>
    </dsp:sp>
    <dsp:sp modelId="{A9EF311E-5444-4117-99DE-B1352D6612D2}">
      <dsp:nvSpPr>
        <dsp:cNvPr id="0" name=""/>
        <dsp:cNvSpPr/>
      </dsp:nvSpPr>
      <dsp:spPr>
        <a:xfrm>
          <a:off x="2802731" y="667940"/>
          <a:ext cx="2547937" cy="1528762"/>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0" tIns="114300" rIns="114300" bIns="114300" numCol="1" spcCol="1270" anchor="ctr" anchorCtr="0">
          <a:noAutofit/>
        </a:bodyPr>
        <a:lstStyle/>
        <a:p>
          <a:pPr lvl="0" algn="ctr" defTabSz="1333500" rtl="0">
            <a:lnSpc>
              <a:spcPct val="90000"/>
            </a:lnSpc>
            <a:spcBef>
              <a:spcPct val="0"/>
            </a:spcBef>
            <a:spcAft>
              <a:spcPct val="35000"/>
            </a:spcAft>
          </a:pPr>
          <a:r>
            <a:rPr lang="en-US" sz="3000" kern="1200" dirty="0" smtClean="0">
              <a:latin typeface="Arial" pitchFamily="34" charset="0"/>
              <a:cs typeface="Arial" pitchFamily="34" charset="0"/>
            </a:rPr>
            <a:t>Harmonizer</a:t>
          </a:r>
          <a:endParaRPr lang="en-US" sz="3000" kern="1200" dirty="0">
            <a:latin typeface="Arial" pitchFamily="34" charset="0"/>
            <a:cs typeface="Arial" pitchFamily="34" charset="0"/>
          </a:endParaRPr>
        </a:p>
      </dsp:txBody>
      <dsp:txXfrm>
        <a:off x="2802731" y="667940"/>
        <a:ext cx="2547937" cy="1528762"/>
      </dsp:txXfrm>
    </dsp:sp>
    <dsp:sp modelId="{68C4CAAF-CB25-4850-A7E9-E5B9AD5C44FC}">
      <dsp:nvSpPr>
        <dsp:cNvPr id="0" name=""/>
        <dsp:cNvSpPr/>
      </dsp:nvSpPr>
      <dsp:spPr>
        <a:xfrm>
          <a:off x="5605462" y="667940"/>
          <a:ext cx="2547937" cy="1528762"/>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0" tIns="114300" rIns="114300" bIns="114300" numCol="1" spcCol="1270" anchor="ctr" anchorCtr="0">
          <a:noAutofit/>
        </a:bodyPr>
        <a:lstStyle/>
        <a:p>
          <a:pPr lvl="0" algn="ctr" defTabSz="1333500" rtl="0">
            <a:lnSpc>
              <a:spcPct val="90000"/>
            </a:lnSpc>
            <a:spcBef>
              <a:spcPct val="0"/>
            </a:spcBef>
            <a:spcAft>
              <a:spcPct val="35000"/>
            </a:spcAft>
          </a:pPr>
          <a:r>
            <a:rPr lang="en-US" sz="3000" kern="1200" dirty="0" smtClean="0">
              <a:latin typeface="Arial" pitchFamily="34" charset="0"/>
              <a:cs typeface="Arial" pitchFamily="34" charset="0"/>
            </a:rPr>
            <a:t>Compromiser</a:t>
          </a:r>
          <a:endParaRPr lang="en-US" sz="3000" kern="1200" dirty="0">
            <a:latin typeface="Arial" pitchFamily="34" charset="0"/>
            <a:cs typeface="Arial" pitchFamily="34" charset="0"/>
          </a:endParaRPr>
        </a:p>
      </dsp:txBody>
      <dsp:txXfrm>
        <a:off x="5605462" y="667940"/>
        <a:ext cx="2547937" cy="1528762"/>
      </dsp:txXfrm>
    </dsp:sp>
    <dsp:sp modelId="{3BAD18C3-4043-4507-89FC-2F058AA129C7}">
      <dsp:nvSpPr>
        <dsp:cNvPr id="0" name=""/>
        <dsp:cNvSpPr/>
      </dsp:nvSpPr>
      <dsp:spPr>
        <a:xfrm>
          <a:off x="0" y="2451496"/>
          <a:ext cx="2547937" cy="1528762"/>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0" tIns="114300" rIns="114300" bIns="114300" numCol="1" spcCol="1270" anchor="ctr" anchorCtr="0">
          <a:noAutofit/>
        </a:bodyPr>
        <a:lstStyle/>
        <a:p>
          <a:pPr lvl="0" algn="ctr" defTabSz="1333500" rtl="0">
            <a:lnSpc>
              <a:spcPct val="90000"/>
            </a:lnSpc>
            <a:spcBef>
              <a:spcPct val="0"/>
            </a:spcBef>
            <a:spcAft>
              <a:spcPct val="35000"/>
            </a:spcAft>
          </a:pPr>
          <a:r>
            <a:rPr lang="en-US" sz="3000" kern="1200" dirty="0" smtClean="0">
              <a:latin typeface="Arial" pitchFamily="34" charset="0"/>
              <a:cs typeface="Arial" pitchFamily="34" charset="0"/>
            </a:rPr>
            <a:t>Gatekeeper</a:t>
          </a:r>
          <a:endParaRPr lang="en-US" sz="3000" kern="1200" dirty="0">
            <a:latin typeface="Arial" pitchFamily="34" charset="0"/>
            <a:cs typeface="Arial" pitchFamily="34" charset="0"/>
          </a:endParaRPr>
        </a:p>
      </dsp:txBody>
      <dsp:txXfrm>
        <a:off x="0" y="2451496"/>
        <a:ext cx="2547937" cy="1528762"/>
      </dsp:txXfrm>
    </dsp:sp>
    <dsp:sp modelId="{5BDA9BBE-0EBA-436E-9B2D-D5CE2AA9830B}">
      <dsp:nvSpPr>
        <dsp:cNvPr id="0" name=""/>
        <dsp:cNvSpPr/>
      </dsp:nvSpPr>
      <dsp:spPr>
        <a:xfrm>
          <a:off x="2802731" y="2451496"/>
          <a:ext cx="2547937" cy="1528762"/>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0" tIns="114300" rIns="114300" bIns="114300" numCol="1" spcCol="1270" anchor="ctr" anchorCtr="0">
          <a:noAutofit/>
        </a:bodyPr>
        <a:lstStyle/>
        <a:p>
          <a:pPr lvl="0" algn="ctr" defTabSz="1333500" rtl="0">
            <a:lnSpc>
              <a:spcPct val="90000"/>
            </a:lnSpc>
            <a:spcBef>
              <a:spcPct val="0"/>
            </a:spcBef>
            <a:spcAft>
              <a:spcPct val="35000"/>
            </a:spcAft>
          </a:pPr>
          <a:r>
            <a:rPr lang="en-US" sz="3000" kern="1200" dirty="0" smtClean="0">
              <a:latin typeface="Arial" pitchFamily="34" charset="0"/>
              <a:cs typeface="Arial" pitchFamily="34" charset="0"/>
            </a:rPr>
            <a:t>Consensus Tester</a:t>
          </a:r>
          <a:endParaRPr lang="en-US" sz="3000" kern="1200" dirty="0">
            <a:latin typeface="Arial" pitchFamily="34" charset="0"/>
            <a:cs typeface="Arial" pitchFamily="34" charset="0"/>
          </a:endParaRPr>
        </a:p>
      </dsp:txBody>
      <dsp:txXfrm>
        <a:off x="2802731" y="2451496"/>
        <a:ext cx="2547937" cy="1528762"/>
      </dsp:txXfrm>
    </dsp:sp>
    <dsp:sp modelId="{DEEB0215-3D54-422B-9DA6-83779F8FC177}">
      <dsp:nvSpPr>
        <dsp:cNvPr id="0" name=""/>
        <dsp:cNvSpPr/>
      </dsp:nvSpPr>
      <dsp:spPr>
        <a:xfrm>
          <a:off x="5605462" y="2451496"/>
          <a:ext cx="2547937" cy="1528762"/>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0" tIns="114300" rIns="114300" bIns="114300" numCol="1" spcCol="1270" anchor="ctr" anchorCtr="0">
          <a:noAutofit/>
        </a:bodyPr>
        <a:lstStyle/>
        <a:p>
          <a:pPr lvl="0" algn="ctr" defTabSz="1333500" rtl="0">
            <a:lnSpc>
              <a:spcPct val="90000"/>
            </a:lnSpc>
            <a:spcBef>
              <a:spcPct val="0"/>
            </a:spcBef>
            <a:spcAft>
              <a:spcPct val="35000"/>
            </a:spcAft>
          </a:pPr>
          <a:r>
            <a:rPr lang="en-US" sz="3000" kern="1200" dirty="0" smtClean="0">
              <a:latin typeface="Arial" pitchFamily="34" charset="0"/>
              <a:cs typeface="Arial" pitchFamily="34" charset="0"/>
            </a:rPr>
            <a:t>Process Observer</a:t>
          </a:r>
          <a:endParaRPr lang="en-US" sz="3000" kern="1200" dirty="0">
            <a:latin typeface="Arial" pitchFamily="34" charset="0"/>
            <a:cs typeface="Arial" pitchFamily="34" charset="0"/>
          </a:endParaRPr>
        </a:p>
      </dsp:txBody>
      <dsp:txXfrm>
        <a:off x="5605462" y="2451496"/>
        <a:ext cx="2547937" cy="1528762"/>
      </dsp:txXfrm>
    </dsp:sp>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856F411-29B7-4B10-A7E4-FF5B2E9F0C5A}">
      <dsp:nvSpPr>
        <dsp:cNvPr id="0" name=""/>
        <dsp:cNvSpPr/>
      </dsp:nvSpPr>
      <dsp:spPr>
        <a:xfrm>
          <a:off x="630078" y="3274"/>
          <a:ext cx="1939825" cy="1163895"/>
        </a:xfrm>
        <a:prstGeom prst="rect">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n-US" sz="2400" kern="1200" dirty="0" smtClean="0">
              <a:latin typeface="Arial" pitchFamily="34" charset="0"/>
              <a:cs typeface="Arial" pitchFamily="34" charset="0"/>
            </a:rPr>
            <a:t>Aggressor</a:t>
          </a:r>
          <a:endParaRPr lang="en-US" sz="2400" kern="1200" dirty="0">
            <a:latin typeface="Arial" pitchFamily="34" charset="0"/>
            <a:cs typeface="Arial" pitchFamily="34" charset="0"/>
          </a:endParaRPr>
        </a:p>
      </dsp:txBody>
      <dsp:txXfrm>
        <a:off x="630078" y="3274"/>
        <a:ext cx="1939825" cy="1163895"/>
      </dsp:txXfrm>
    </dsp:sp>
    <dsp:sp modelId="{B597BC35-6B89-45E6-85E0-C78596D1A05F}">
      <dsp:nvSpPr>
        <dsp:cNvPr id="0" name=""/>
        <dsp:cNvSpPr/>
      </dsp:nvSpPr>
      <dsp:spPr>
        <a:xfrm>
          <a:off x="2763887" y="3274"/>
          <a:ext cx="1939825" cy="1163895"/>
        </a:xfrm>
        <a:prstGeom prst="rect">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n-US" sz="2400" kern="1200" dirty="0" smtClean="0">
              <a:latin typeface="Arial" pitchFamily="34" charset="0"/>
              <a:cs typeface="Arial" pitchFamily="34" charset="0"/>
            </a:rPr>
            <a:t>Blocker</a:t>
          </a:r>
          <a:endParaRPr lang="en-US" sz="2400" kern="1200" dirty="0">
            <a:latin typeface="Arial" pitchFamily="34" charset="0"/>
            <a:cs typeface="Arial" pitchFamily="34" charset="0"/>
          </a:endParaRPr>
        </a:p>
      </dsp:txBody>
      <dsp:txXfrm>
        <a:off x="2763887" y="3274"/>
        <a:ext cx="1939825" cy="1163895"/>
      </dsp:txXfrm>
    </dsp:sp>
    <dsp:sp modelId="{EE19604D-042B-4E68-9CE8-7AB2BCD2A6B9}">
      <dsp:nvSpPr>
        <dsp:cNvPr id="0" name=""/>
        <dsp:cNvSpPr/>
      </dsp:nvSpPr>
      <dsp:spPr>
        <a:xfrm>
          <a:off x="4897695" y="3274"/>
          <a:ext cx="1939825" cy="1163895"/>
        </a:xfrm>
        <a:prstGeom prst="rect">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n-US" sz="2400" kern="1200" dirty="0" err="1" smtClean="0">
              <a:latin typeface="Arial" pitchFamily="34" charset="0"/>
              <a:cs typeface="Arial" pitchFamily="34" charset="0"/>
            </a:rPr>
            <a:t>Monopolizer</a:t>
          </a:r>
          <a:endParaRPr lang="en-US" sz="2400" kern="1200" dirty="0">
            <a:latin typeface="Arial" pitchFamily="34" charset="0"/>
            <a:cs typeface="Arial" pitchFamily="34" charset="0"/>
          </a:endParaRPr>
        </a:p>
      </dsp:txBody>
      <dsp:txXfrm>
        <a:off x="4897695" y="3274"/>
        <a:ext cx="1939825" cy="1163895"/>
      </dsp:txXfrm>
    </dsp:sp>
    <dsp:sp modelId="{7D5BCC05-7FE5-4A1D-9F2A-7FF55397C33A}">
      <dsp:nvSpPr>
        <dsp:cNvPr id="0" name=""/>
        <dsp:cNvSpPr/>
      </dsp:nvSpPr>
      <dsp:spPr>
        <a:xfrm>
          <a:off x="630078" y="1361152"/>
          <a:ext cx="1939825" cy="1163895"/>
        </a:xfrm>
        <a:prstGeom prst="rect">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n-US" sz="2400" kern="1200" dirty="0" smtClean="0">
              <a:latin typeface="Arial" pitchFamily="34" charset="0"/>
              <a:cs typeface="Arial" pitchFamily="34" charset="0"/>
            </a:rPr>
            <a:t>Recognition Seeker</a:t>
          </a:r>
          <a:endParaRPr lang="en-US" sz="2400" kern="1200" dirty="0">
            <a:latin typeface="Arial" pitchFamily="34" charset="0"/>
            <a:cs typeface="Arial" pitchFamily="34" charset="0"/>
          </a:endParaRPr>
        </a:p>
      </dsp:txBody>
      <dsp:txXfrm>
        <a:off x="630078" y="1361152"/>
        <a:ext cx="1939825" cy="1163895"/>
      </dsp:txXfrm>
    </dsp:sp>
    <dsp:sp modelId="{995FF335-387A-4EAE-93BA-4AC175F751B0}">
      <dsp:nvSpPr>
        <dsp:cNvPr id="0" name=""/>
        <dsp:cNvSpPr/>
      </dsp:nvSpPr>
      <dsp:spPr>
        <a:xfrm>
          <a:off x="2763887" y="1361152"/>
          <a:ext cx="1939825" cy="1163895"/>
        </a:xfrm>
        <a:prstGeom prst="rect">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n-US" sz="2400" kern="1200" dirty="0" smtClean="0">
              <a:latin typeface="Arial" pitchFamily="34" charset="0"/>
              <a:cs typeface="Arial" pitchFamily="34" charset="0"/>
            </a:rPr>
            <a:t>Avoider</a:t>
          </a:r>
          <a:endParaRPr lang="en-US" sz="2400" kern="1200" dirty="0">
            <a:latin typeface="Arial" pitchFamily="34" charset="0"/>
            <a:cs typeface="Arial" pitchFamily="34" charset="0"/>
          </a:endParaRPr>
        </a:p>
      </dsp:txBody>
      <dsp:txXfrm>
        <a:off x="2763887" y="1361152"/>
        <a:ext cx="1939825" cy="1163895"/>
      </dsp:txXfrm>
    </dsp:sp>
    <dsp:sp modelId="{73FBDB7F-39E5-48E3-B116-614B27F29F2D}">
      <dsp:nvSpPr>
        <dsp:cNvPr id="0" name=""/>
        <dsp:cNvSpPr/>
      </dsp:nvSpPr>
      <dsp:spPr>
        <a:xfrm>
          <a:off x="4897695" y="1361152"/>
          <a:ext cx="1939825" cy="1163895"/>
        </a:xfrm>
        <a:prstGeom prst="rect">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n-US" sz="2400" kern="1200" dirty="0" smtClean="0">
              <a:latin typeface="Arial" pitchFamily="34" charset="0"/>
              <a:cs typeface="Arial" pitchFamily="34" charset="0"/>
            </a:rPr>
            <a:t>Prankster</a:t>
          </a:r>
          <a:endParaRPr lang="en-US" sz="2400" kern="1200" dirty="0">
            <a:latin typeface="Arial" pitchFamily="34" charset="0"/>
            <a:cs typeface="Arial" pitchFamily="34" charset="0"/>
          </a:endParaRPr>
        </a:p>
      </dsp:txBody>
      <dsp:txXfrm>
        <a:off x="4897695" y="1361152"/>
        <a:ext cx="1939825" cy="1163895"/>
      </dsp:txXfrm>
    </dsp:sp>
    <dsp:sp modelId="{2F5A1A89-4CED-4593-A295-284ABD9A1CBF}">
      <dsp:nvSpPr>
        <dsp:cNvPr id="0" name=""/>
        <dsp:cNvSpPr/>
      </dsp:nvSpPr>
      <dsp:spPr>
        <a:xfrm>
          <a:off x="2763887" y="2719030"/>
          <a:ext cx="1939825" cy="1163895"/>
        </a:xfrm>
        <a:prstGeom prst="rect">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n-US" sz="2400" kern="1200" dirty="0" smtClean="0">
              <a:latin typeface="Arial" pitchFamily="34" charset="0"/>
              <a:cs typeface="Arial" pitchFamily="34" charset="0"/>
            </a:rPr>
            <a:t>Passive/</a:t>
          </a:r>
        </a:p>
        <a:p>
          <a:pPr lvl="0" algn="ctr" defTabSz="1066800" rtl="0">
            <a:lnSpc>
              <a:spcPct val="90000"/>
            </a:lnSpc>
            <a:spcBef>
              <a:spcPct val="0"/>
            </a:spcBef>
            <a:spcAft>
              <a:spcPct val="35000"/>
            </a:spcAft>
          </a:pPr>
          <a:r>
            <a:rPr lang="en-US" sz="2400" kern="1200" dirty="0" smtClean="0">
              <a:latin typeface="Arial" pitchFamily="34" charset="0"/>
              <a:cs typeface="Arial" pitchFamily="34" charset="0"/>
            </a:rPr>
            <a:t>Aggressive</a:t>
          </a:r>
          <a:endParaRPr lang="en-US" sz="2400" kern="1200" dirty="0">
            <a:latin typeface="Arial" pitchFamily="34" charset="0"/>
            <a:cs typeface="Arial" pitchFamily="34" charset="0"/>
          </a:endParaRPr>
        </a:p>
      </dsp:txBody>
      <dsp:txXfrm>
        <a:off x="2763887" y="2719030"/>
        <a:ext cx="1939825" cy="1163895"/>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583" cy="480388"/>
          </a:xfrm>
          <a:prstGeom prst="rect">
            <a:avLst/>
          </a:prstGeom>
        </p:spPr>
        <p:txBody>
          <a:bodyPr vert="horz" lIns="94851" tIns="47425" rIns="94851" bIns="47425" rtlCol="0"/>
          <a:lstStyle>
            <a:lvl1pPr algn="l">
              <a:defRPr sz="1200">
                <a:cs typeface="+mn-cs"/>
              </a:defRPr>
            </a:lvl1pPr>
          </a:lstStyle>
          <a:p>
            <a:pPr>
              <a:defRPr/>
            </a:pPr>
            <a:endParaRPr lang="en-US"/>
          </a:p>
        </p:txBody>
      </p:sp>
      <p:sp>
        <p:nvSpPr>
          <p:cNvPr id="3" name="Date Placeholder 2"/>
          <p:cNvSpPr>
            <a:spLocks noGrp="1"/>
          </p:cNvSpPr>
          <p:nvPr>
            <p:ph type="dt" sz="quarter" idx="1"/>
          </p:nvPr>
        </p:nvSpPr>
        <p:spPr>
          <a:xfrm>
            <a:off x="4142962" y="0"/>
            <a:ext cx="3170583" cy="480388"/>
          </a:xfrm>
          <a:prstGeom prst="rect">
            <a:avLst/>
          </a:prstGeom>
        </p:spPr>
        <p:txBody>
          <a:bodyPr vert="horz" lIns="94851" tIns="47425" rIns="94851" bIns="47425" rtlCol="0"/>
          <a:lstStyle>
            <a:lvl1pPr algn="r">
              <a:defRPr sz="1200">
                <a:cs typeface="+mn-cs"/>
              </a:defRPr>
            </a:lvl1pPr>
          </a:lstStyle>
          <a:p>
            <a:pPr>
              <a:defRPr/>
            </a:pPr>
            <a:fld id="{7C6525F4-9DA4-4447-AE74-784306CD9C9F}" type="datetimeFigureOut">
              <a:rPr lang="en-US"/>
              <a:pPr>
                <a:defRPr/>
              </a:pPr>
              <a:t>8/4/2010</a:t>
            </a:fld>
            <a:endParaRPr lang="en-US"/>
          </a:p>
        </p:txBody>
      </p:sp>
      <p:sp>
        <p:nvSpPr>
          <p:cNvPr id="4" name="Footer Placeholder 3"/>
          <p:cNvSpPr>
            <a:spLocks noGrp="1"/>
          </p:cNvSpPr>
          <p:nvPr>
            <p:ph type="ftr" sz="quarter" idx="2"/>
          </p:nvPr>
        </p:nvSpPr>
        <p:spPr>
          <a:xfrm>
            <a:off x="0" y="9119173"/>
            <a:ext cx="3170583" cy="480388"/>
          </a:xfrm>
          <a:prstGeom prst="rect">
            <a:avLst/>
          </a:prstGeom>
        </p:spPr>
        <p:txBody>
          <a:bodyPr vert="horz" lIns="94851" tIns="47425" rIns="94851" bIns="47425" rtlCol="0" anchor="b"/>
          <a:lstStyle>
            <a:lvl1pPr algn="l">
              <a:defRPr sz="1200">
                <a:cs typeface="+mn-cs"/>
              </a:defRPr>
            </a:lvl1pPr>
          </a:lstStyle>
          <a:p>
            <a:pPr>
              <a:defRPr/>
            </a:pPr>
            <a:endParaRPr lang="en-US"/>
          </a:p>
        </p:txBody>
      </p:sp>
      <p:sp>
        <p:nvSpPr>
          <p:cNvPr id="5" name="Slide Number Placeholder 4"/>
          <p:cNvSpPr>
            <a:spLocks noGrp="1"/>
          </p:cNvSpPr>
          <p:nvPr>
            <p:ph type="sldNum" sz="quarter" idx="3"/>
          </p:nvPr>
        </p:nvSpPr>
        <p:spPr>
          <a:xfrm>
            <a:off x="4142962" y="9119173"/>
            <a:ext cx="3170583" cy="480388"/>
          </a:xfrm>
          <a:prstGeom prst="rect">
            <a:avLst/>
          </a:prstGeom>
        </p:spPr>
        <p:txBody>
          <a:bodyPr vert="horz" lIns="94851" tIns="47425" rIns="94851" bIns="47425" rtlCol="0" anchor="b"/>
          <a:lstStyle>
            <a:lvl1pPr algn="r">
              <a:defRPr sz="1200">
                <a:cs typeface="+mn-cs"/>
              </a:defRPr>
            </a:lvl1pPr>
          </a:lstStyle>
          <a:p>
            <a:pPr>
              <a:defRPr/>
            </a:pPr>
            <a:fld id="{338068EC-89BB-4165-97FD-4AF4D8E20F56}"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583" cy="480388"/>
          </a:xfrm>
          <a:prstGeom prst="rect">
            <a:avLst/>
          </a:prstGeom>
        </p:spPr>
        <p:txBody>
          <a:bodyPr vert="horz" lIns="96653" tIns="48327" rIns="96653" bIns="48327"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4142962" y="0"/>
            <a:ext cx="3170583" cy="480388"/>
          </a:xfrm>
          <a:prstGeom prst="rect">
            <a:avLst/>
          </a:prstGeom>
        </p:spPr>
        <p:txBody>
          <a:bodyPr vert="horz" lIns="96653" tIns="48327" rIns="96653" bIns="48327" rtlCol="0"/>
          <a:lstStyle>
            <a:lvl1pPr algn="r" fontAlgn="auto">
              <a:spcBef>
                <a:spcPts val="0"/>
              </a:spcBef>
              <a:spcAft>
                <a:spcPts val="0"/>
              </a:spcAft>
              <a:defRPr sz="1200">
                <a:latin typeface="+mn-lt"/>
                <a:cs typeface="+mn-cs"/>
              </a:defRPr>
            </a:lvl1pPr>
          </a:lstStyle>
          <a:p>
            <a:pPr>
              <a:defRPr/>
            </a:pPr>
            <a:fld id="{D76206A0-47FE-44E6-8A43-BE2B6367DC5D}" type="datetimeFigureOut">
              <a:rPr lang="en-US"/>
              <a:pPr>
                <a:defRPr/>
              </a:pPr>
              <a:t>8/4/2010</a:t>
            </a:fld>
            <a:endParaRPr lang="en-US"/>
          </a:p>
        </p:txBody>
      </p:sp>
      <p:sp>
        <p:nvSpPr>
          <p:cNvPr id="4" name="Slide Image Placeholder 3"/>
          <p:cNvSpPr>
            <a:spLocks noGrp="1" noRot="1" noChangeAspect="1"/>
          </p:cNvSpPr>
          <p:nvPr>
            <p:ph type="sldImg" idx="2"/>
          </p:nvPr>
        </p:nvSpPr>
        <p:spPr>
          <a:xfrm>
            <a:off x="1257300" y="719138"/>
            <a:ext cx="4800600" cy="3600450"/>
          </a:xfrm>
          <a:prstGeom prst="rect">
            <a:avLst/>
          </a:prstGeom>
          <a:noFill/>
          <a:ln w="12700">
            <a:solidFill>
              <a:prstClr val="black"/>
            </a:solidFill>
          </a:ln>
        </p:spPr>
        <p:txBody>
          <a:bodyPr vert="horz" lIns="96653" tIns="48327" rIns="96653" bIns="48327" rtlCol="0" anchor="ctr"/>
          <a:lstStyle/>
          <a:p>
            <a:pPr lvl="0"/>
            <a:endParaRPr lang="en-US" noProof="0"/>
          </a:p>
        </p:txBody>
      </p:sp>
      <p:sp>
        <p:nvSpPr>
          <p:cNvPr id="5" name="Notes Placeholder 4"/>
          <p:cNvSpPr>
            <a:spLocks noGrp="1"/>
          </p:cNvSpPr>
          <p:nvPr>
            <p:ph type="body" sz="quarter" idx="3"/>
          </p:nvPr>
        </p:nvSpPr>
        <p:spPr>
          <a:xfrm>
            <a:off x="732183" y="4561226"/>
            <a:ext cx="5850835" cy="4320213"/>
          </a:xfrm>
          <a:prstGeom prst="rect">
            <a:avLst/>
          </a:prstGeom>
        </p:spPr>
        <p:txBody>
          <a:bodyPr vert="horz" lIns="96653" tIns="48327" rIns="96653" bIns="48327"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9119173"/>
            <a:ext cx="3170583" cy="480388"/>
          </a:xfrm>
          <a:prstGeom prst="rect">
            <a:avLst/>
          </a:prstGeom>
        </p:spPr>
        <p:txBody>
          <a:bodyPr vert="horz" lIns="96653" tIns="48327" rIns="96653" bIns="48327"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4142962" y="9119173"/>
            <a:ext cx="3170583" cy="480388"/>
          </a:xfrm>
          <a:prstGeom prst="rect">
            <a:avLst/>
          </a:prstGeom>
        </p:spPr>
        <p:txBody>
          <a:bodyPr vert="horz" lIns="96653" tIns="48327" rIns="96653" bIns="48327" rtlCol="0" anchor="b"/>
          <a:lstStyle>
            <a:lvl1pPr algn="r" fontAlgn="auto">
              <a:spcBef>
                <a:spcPts val="0"/>
              </a:spcBef>
              <a:spcAft>
                <a:spcPts val="0"/>
              </a:spcAft>
              <a:defRPr sz="1200">
                <a:latin typeface="+mn-lt"/>
                <a:cs typeface="+mn-cs"/>
              </a:defRPr>
            </a:lvl1pPr>
          </a:lstStyle>
          <a:p>
            <a:pPr>
              <a:defRPr/>
            </a:pPr>
            <a:fld id="{BFC3B104-308C-44DC-8337-B5DD628B70D7}"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Working In Teams, Unit 2 – Forming and Developing a Team for HIT</a:t>
            </a:r>
          </a:p>
          <a:p>
            <a:endParaRPr lang="en-US" smtClean="0"/>
          </a:p>
        </p:txBody>
      </p:sp>
      <p:sp>
        <p:nvSpPr>
          <p:cNvPr id="4" name="Slide Number Placeholder 3"/>
          <p:cNvSpPr>
            <a:spLocks noGrp="1"/>
          </p:cNvSpPr>
          <p:nvPr>
            <p:ph type="sldNum" sz="quarter" idx="5"/>
          </p:nvPr>
        </p:nvSpPr>
        <p:spPr/>
        <p:txBody>
          <a:bodyPr/>
          <a:lstStyle/>
          <a:p>
            <a:pPr>
              <a:defRPr/>
            </a:pPr>
            <a:fld id="{500BAB41-35CC-40E5-B370-C9D4FD007967}" type="slidenum">
              <a:rPr lang="en-US" smtClean="0"/>
              <a:pPr>
                <a:defRPr/>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p:spPr>
      </p:sp>
      <p:sp>
        <p:nvSpPr>
          <p:cNvPr id="430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What does it look like? Differences in opinion are more common and are expressed more openly. Conflicts emerge around interpersonal issues and task needs. Power struggles may emerge as leadership is challenged and factions begin to form. Team members compete for positions, challenge goals, and resist task requirements. Note: Many teams commonly stall at this stage.</a:t>
            </a:r>
          </a:p>
          <a:p>
            <a:pPr eaLnBrk="1" hangingPunct="1">
              <a:spcBef>
                <a:spcPct val="0"/>
              </a:spcBef>
            </a:pPr>
            <a:endParaRPr lang="en-US" smtClean="0"/>
          </a:p>
          <a:p>
            <a:pPr eaLnBrk="1" hangingPunct="1">
              <a:spcBef>
                <a:spcPct val="0"/>
              </a:spcBef>
            </a:pPr>
            <a:r>
              <a:rPr lang="en-US" smtClean="0"/>
              <a:t>Audio:</a:t>
            </a:r>
          </a:p>
          <a:p>
            <a:r>
              <a:rPr lang="en-US" smtClean="0"/>
              <a:t>Stage 2 – Storming.  What does it look like? Differences in opinion are more common and are expressed more openly. Conflicts emerge around interpersonal issues and task needs. Power struggles may emerge as leadership is challenged and factions begin to form. Team members may compete for positions, challenge goals, or resist task requirements. Many teams commonly stall at this stage.</a:t>
            </a:r>
          </a:p>
          <a:p>
            <a:r>
              <a:rPr lang="en-US" smtClean="0"/>
              <a:t>So earlier we had mentioned about the physician office that had a multiple office practice and the importance of having people from each office sit on this one team.  You could have in an HIT team,    people from one office resenting people from another office actually driving system application functionality based on how their workflows go instead of trying to look across  enterprise-wide and come up with a viable solution for all the offices.</a:t>
            </a:r>
          </a:p>
        </p:txBody>
      </p:sp>
      <p:sp>
        <p:nvSpPr>
          <p:cNvPr id="440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050C6A4-C009-46F3-B837-B27EA07B3342}" type="slidenum">
              <a:rPr lang="en-US" smtClean="0"/>
              <a:pPr fontAlgn="base">
                <a:spcBef>
                  <a:spcPct val="0"/>
                </a:spcBef>
                <a:spcAft>
                  <a:spcPct val="0"/>
                </a:spcAft>
                <a:defRPr/>
              </a:pPr>
              <a:t>10</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What does it look like? A sense of renewed optimism as the team begins to feel a sense of team identity. It experiences increased cooperation as roles and responsibilities become clearer and agreement on norms and expectations for behavior are reached.</a:t>
            </a:r>
          </a:p>
          <a:p>
            <a:pPr eaLnBrk="1" hangingPunct="1">
              <a:spcBef>
                <a:spcPct val="0"/>
              </a:spcBef>
            </a:pPr>
            <a:endParaRPr lang="en-US" smtClean="0"/>
          </a:p>
          <a:p>
            <a:pPr eaLnBrk="1" hangingPunct="1">
              <a:spcBef>
                <a:spcPct val="0"/>
              </a:spcBef>
            </a:pPr>
            <a:r>
              <a:rPr lang="en-US" smtClean="0"/>
              <a:t>Audio:</a:t>
            </a:r>
          </a:p>
          <a:p>
            <a:r>
              <a:rPr lang="en-US" smtClean="0"/>
              <a:t>Stage 3 – Norming.  What does it look like? A sense of renewed optimism as the team begins to feel a sense of team identity. It experiences increased cooperation as roles and responsibilities become clearer and agreement on norms and expectations for behavior are reached.</a:t>
            </a:r>
          </a:p>
          <a:p>
            <a:r>
              <a:rPr lang="en-US" smtClean="0"/>
              <a:t>As previously stated the multi office physician’s business, you can have people who are challenged       when they are storming and after everything settles down and they understand what the expectations are of the team: how often they are going to meet, what they will resolve based on what is shook out       from the storming and how they will make those decisions across the enterprise.</a:t>
            </a:r>
          </a:p>
        </p:txBody>
      </p:sp>
      <p:sp>
        <p:nvSpPr>
          <p:cNvPr id="4506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DFE9D31-A079-4902-B598-AE60234B9EF5}" type="slidenum">
              <a:rPr lang="en-US" smtClean="0"/>
              <a:pPr fontAlgn="base">
                <a:spcBef>
                  <a:spcPct val="0"/>
                </a:spcBef>
                <a:spcAft>
                  <a:spcPct val="0"/>
                </a:spcAft>
                <a:defRPr/>
              </a:pPr>
              <a:t>11</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p:spPr>
      </p:sp>
      <p:sp>
        <p:nvSpPr>
          <p:cNvPr id="4505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What does it look like? Reaching this stage is largely dependent upon the successful transition through the previous stages. The team knows clearly what it is doing and why. Relationships are strong and while disagreements may occur they are resolved quickly and positively. Roles become flexible and functional, and group energy is channeled into the task. There is maximum work accomplishment, interdependence, personal insight and constructive self-change.</a:t>
            </a:r>
          </a:p>
          <a:p>
            <a:pPr eaLnBrk="1" hangingPunct="1">
              <a:spcBef>
                <a:spcPct val="0"/>
              </a:spcBef>
            </a:pPr>
            <a:endParaRPr lang="en-US" smtClean="0"/>
          </a:p>
          <a:p>
            <a:pPr eaLnBrk="1" hangingPunct="1">
              <a:spcBef>
                <a:spcPct val="0"/>
              </a:spcBef>
            </a:pPr>
            <a:r>
              <a:rPr lang="en-US" smtClean="0"/>
              <a:t>Audio:</a:t>
            </a:r>
          </a:p>
          <a:p>
            <a:r>
              <a:rPr lang="en-US" smtClean="0"/>
              <a:t>Stage 4 – Performing.  What does it look like? Reaching this stage is largely dependent upon the successful transition through the previous stages. The team knows clearly what it is doing and why. Relationships are strong and while disagreements may occur they are resolved quickly and positively. Roles become flexible and functional, and group energy is channeled into the task. There is maximum work accomplishment, interdependence, personal insight and constructive self-change.</a:t>
            </a:r>
          </a:p>
          <a:p>
            <a:r>
              <a:rPr lang="en-US" smtClean="0"/>
              <a:t>------------------------------</a:t>
            </a:r>
          </a:p>
          <a:p>
            <a:r>
              <a:rPr lang="en-US" smtClean="0"/>
              <a:t>The team that is for the physician’s multi-office business at this point has now reached the pinnacle of their success.   They are able to ideally look at the issues across the enterprise, resolve them without any conflict and they reach a mutual decision that is best not only for each individual office but for the business entity as a whole.</a:t>
            </a:r>
          </a:p>
          <a:p>
            <a:pPr eaLnBrk="1" hangingPunct="1">
              <a:spcBef>
                <a:spcPct val="0"/>
              </a:spcBef>
            </a:pPr>
            <a:r>
              <a:rPr lang="en-US" smtClean="0"/>
              <a:t>team knows clearly what it is doing and why. Relationships are strong and while disagreements may occur they are resolved quickly and positively. Roles become flexible and functional, and group energy is channeled into the task. There is maximum work accomplishment, interdependence, personal insight and constructive self-change.</a:t>
            </a:r>
          </a:p>
        </p:txBody>
      </p:sp>
      <p:sp>
        <p:nvSpPr>
          <p:cNvPr id="4608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CD47BB3-A845-47DC-BE04-DCE381B60810}" type="slidenum">
              <a:rPr lang="en-US" smtClean="0"/>
              <a:pPr fontAlgn="base">
                <a:spcBef>
                  <a:spcPct val="0"/>
                </a:spcBef>
                <a:spcAft>
                  <a:spcPct val="0"/>
                </a:spcAft>
                <a:defRPr/>
              </a:pPr>
              <a:t>12</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 A team at the Performing stage can either 1) return to the forming stage as group membership, leadership and the team’s purpose changes, 2) decline into a“dorming” stage as the group becomes complacent, or 3) adjourn as the group successfully reaches its goal, completes its work and disbands. </a:t>
            </a:r>
          </a:p>
          <a:p>
            <a:r>
              <a:rPr lang="en-US" smtClean="0"/>
              <a:t>--------------------------------------------</a:t>
            </a:r>
          </a:p>
          <a:p>
            <a:r>
              <a:rPr lang="en-US" smtClean="0"/>
              <a:t>In HIT, as we have previously stated that, it is important to use the clinician’s time in the most efficient manner possible.  So after the performing stage, if you happen to, for example, the physician’s multi-office practice, they happen to lose a few people on the team due to relocation or not being able to attend the team meetings any longer you could go back to a forming stage and have another initiative be brought into the light to work through.   In the dorming stage it is really not using anyone’s time efficiently especially in an HIT environment.   In the adjourning stage that is actually the ribbon at the end of the race.  You’ve reached your goal, you’ve accomplished what you set out to do by forming the team and your ready to move on to the next.</a:t>
            </a:r>
          </a:p>
        </p:txBody>
      </p:sp>
      <p:sp>
        <p:nvSpPr>
          <p:cNvPr id="4710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EDDB5D2-6637-4858-9C57-7C400489FEED}" type="slidenum">
              <a:rPr lang="en-US" smtClean="0"/>
              <a:pPr fontAlgn="base">
                <a:spcBef>
                  <a:spcPct val="0"/>
                </a:spcBef>
                <a:spcAft>
                  <a:spcPct val="0"/>
                </a:spcAft>
                <a:defRPr/>
              </a:pPr>
              <a:t>13</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What does it look like? (This stage is not included in Tuckman’s original work it was identified by later writers). Once the performing stage is reached, there is a risk that the team will neglect the task of maintaining commitment. This neglect will see the team slide gradually into the cosy dosey stage of Dorming. In this stage the team becomes complacent, satisfied by past achievements they are content to leave challenges to “someone else”.</a:t>
            </a:r>
          </a:p>
          <a:p>
            <a:pPr eaLnBrk="1" hangingPunct="1">
              <a:spcBef>
                <a:spcPct val="0"/>
              </a:spcBef>
            </a:pPr>
            <a:endParaRPr lang="en-US" smtClean="0"/>
          </a:p>
          <a:p>
            <a:pPr eaLnBrk="1" hangingPunct="1">
              <a:spcBef>
                <a:spcPct val="0"/>
              </a:spcBef>
            </a:pPr>
            <a:r>
              <a:rPr lang="en-US" smtClean="0"/>
              <a:t>Audio:</a:t>
            </a:r>
          </a:p>
          <a:p>
            <a:r>
              <a:rPr lang="en-US" smtClean="0"/>
              <a:t>As was mentioned on the previous slide, a team may enter the Phantom Stage of Dorming. What does it look like?  This stage is not included in Tuckman’s original work it was identified by later writers. Once the performing stage is reached, there is a risk that the team will neglect the task of maintaining commitment. This neglect will see the team slide gradually into the cosy dosey stage of Dorming. In this stage the team becomes complacent; satisfied by past achievements they are content to leave challenges to “someone else”.</a:t>
            </a:r>
          </a:p>
          <a:p>
            <a:r>
              <a:rPr lang="en-US" smtClean="0"/>
              <a:t>-----------------------------------</a:t>
            </a:r>
          </a:p>
          <a:p>
            <a:r>
              <a:rPr lang="en-US" smtClean="0"/>
              <a:t>If you have a team formed in HIT that typically will meet around lunch time.  You are able to get a lot of people to come to your team meetings if they are given something during their lunch hour to eat.  Dorming, typically after they reached their goal of realizing why they formed in the first place, and the dorming part of that would be the people coming just to have lunch and to socialize with their fellow team members.</a:t>
            </a:r>
          </a:p>
        </p:txBody>
      </p:sp>
      <p:sp>
        <p:nvSpPr>
          <p:cNvPr id="4813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65D4B01-BA4C-442A-BD63-38C9C1E4FB23}" type="slidenum">
              <a:rPr lang="en-US" smtClean="0"/>
              <a:pPr fontAlgn="base">
                <a:spcBef>
                  <a:spcPct val="0"/>
                </a:spcBef>
                <a:spcAft>
                  <a:spcPct val="0"/>
                </a:spcAft>
                <a:defRPr/>
              </a:pPr>
              <a:t>14</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What does it look like? Adjourning is typically related to the end of a project team however, it’s also relevant when the purpose and structure of team changes substantially due to sale, merger or a restructuring process. This stage can be particularly stressful where the dissolution of the team is unplanned. This stage involves the disbandment of the team, termination of roles and the completion of tasks. This stage is also referred to as 'mourning' given the sense of loss experienced by some team members.</a:t>
            </a:r>
          </a:p>
          <a:p>
            <a:pPr eaLnBrk="1" hangingPunct="1">
              <a:spcBef>
                <a:spcPct val="0"/>
              </a:spcBef>
            </a:pPr>
            <a:endParaRPr lang="en-US" smtClean="0"/>
          </a:p>
          <a:p>
            <a:pPr eaLnBrk="1" hangingPunct="1">
              <a:spcBef>
                <a:spcPct val="0"/>
              </a:spcBef>
            </a:pPr>
            <a:r>
              <a:rPr lang="en-US" smtClean="0"/>
              <a:t>Audio:</a:t>
            </a:r>
          </a:p>
          <a:p>
            <a:r>
              <a:rPr lang="en-US" smtClean="0"/>
              <a:t>Stage 5 – Adjourning.  What does it look like? Adjourning is typically related to the end of a project team however, it’s also relevant when the purpose and structure of team changes substantially due to sale, merger or a restructuring process. This stage can be particularly stressful where the dissolution of the team is unplanned. This stage involves completion of tasks, termination of roles and the disbandment of the team. This stage is also referred to as 'mourning' given the sense of loss experienced by some team members.</a:t>
            </a:r>
          </a:p>
          <a:p>
            <a:r>
              <a:rPr lang="en-US" smtClean="0"/>
              <a:t>------------------------------------------</a:t>
            </a:r>
          </a:p>
          <a:p>
            <a:r>
              <a:rPr lang="en-US" smtClean="0"/>
              <a:t>Adjourning becomes even more prevalent if you have a very successful team experience.  It is difficult, to say the least,  for folks to let others go when they have reached a part in a project where it is successful and they received the recognition that is so justly deserved in order to bring something to light such as a system or application.</a:t>
            </a:r>
          </a:p>
        </p:txBody>
      </p:sp>
      <p:sp>
        <p:nvSpPr>
          <p:cNvPr id="4915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B4DBB6A-2AE8-4409-8D26-A2468D697A09}" type="slidenum">
              <a:rPr lang="en-US" smtClean="0"/>
              <a:pPr fontAlgn="base">
                <a:spcBef>
                  <a:spcPct val="0"/>
                </a:spcBef>
                <a:spcAft>
                  <a:spcPct val="0"/>
                </a:spcAft>
                <a:defRPr/>
              </a:pPr>
              <a:t>15</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p:spPr>
      </p:sp>
      <p:sp>
        <p:nvSpPr>
          <p:cNvPr id="49155"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Now that you have had a chance to identify with some of the stages of development.  We would like to have you experience a personal exercise.  First provide an example from your experience with teams at each stage in the cycle.  You can choose different teams for different stages or you stay with the same team for all five stages.  </a:t>
            </a:r>
          </a:p>
          <a:p>
            <a:r>
              <a:rPr lang="en-US" smtClean="0"/>
              <a:t>Then, describe why you believe each stage was a valuable part of the team’s development or perhaps why it wasn’t a valuable part of the team’s development.</a:t>
            </a:r>
          </a:p>
          <a:p>
            <a:r>
              <a:rPr lang="en-US" smtClean="0"/>
              <a:t>Feedback will be provided by your instructor to your accomplishment on Exercise 1. </a:t>
            </a:r>
          </a:p>
        </p:txBody>
      </p:sp>
      <p:sp>
        <p:nvSpPr>
          <p:cNvPr id="4" name="Slide Number Placeholder 3"/>
          <p:cNvSpPr>
            <a:spLocks noGrp="1"/>
          </p:cNvSpPr>
          <p:nvPr>
            <p:ph type="sldNum" sz="quarter" idx="5"/>
          </p:nvPr>
        </p:nvSpPr>
        <p:spPr/>
        <p:txBody>
          <a:bodyPr/>
          <a:lstStyle/>
          <a:p>
            <a:pPr>
              <a:defRPr/>
            </a:pPr>
            <a:fld id="{0B8DDD23-A38E-417E-8B52-9FF7FBEA3CD3}" type="slidenum">
              <a:rPr lang="en-US" smtClean="0"/>
              <a:pPr>
                <a:defRPr/>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p:spPr>
      </p:sp>
      <p:sp>
        <p:nvSpPr>
          <p:cNvPr id="501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Project teams are formed for a specific purpose - to complete assigned projects within certain specifications. The project team is a working unit of individual members, sharing a common mission, using a structured approach to integrate individual skills.  Although sharing a common mission and vision, not all project teams have team unity.</a:t>
            </a:r>
          </a:p>
          <a:p>
            <a:pPr eaLnBrk="1" hangingPunct="1">
              <a:spcBef>
                <a:spcPct val="0"/>
              </a:spcBef>
            </a:pPr>
            <a:endParaRPr lang="en-US" smtClean="0"/>
          </a:p>
          <a:p>
            <a:pPr eaLnBrk="1" hangingPunct="1">
              <a:spcBef>
                <a:spcPct val="0"/>
              </a:spcBef>
            </a:pPr>
            <a:r>
              <a:rPr lang="en-US" smtClean="0"/>
              <a:t>Audio:</a:t>
            </a:r>
          </a:p>
          <a:p>
            <a:r>
              <a:rPr lang="en-US" smtClean="0"/>
              <a:t> Defining team mission and objectives.  Project teams are formed for a specific purpose to complete an assigned project within certain specifications.  The project team is a working unit of individual members,  sharing a common mission, using a structured approach to integrate individual skills.  Although sharing a common mission and vision, not all teams have a team unity.</a:t>
            </a:r>
          </a:p>
          <a:p>
            <a:r>
              <a:rPr lang="en-US" smtClean="0"/>
              <a:t>--------------------------------------</a:t>
            </a:r>
          </a:p>
          <a:p>
            <a:r>
              <a:rPr lang="en-US" smtClean="0"/>
              <a:t>When you have a team, it is important to make sure that everyone on the team understands      the reason why they are there and that team mission and objectives are important to bring up at the very top of your team gathering.  In HIT, a lot of times it is also important to reiterate  the mission and objectives during the course of the team meetings.</a:t>
            </a:r>
          </a:p>
        </p:txBody>
      </p:sp>
      <p:sp>
        <p:nvSpPr>
          <p:cNvPr id="5018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E83D66F-E3EE-42BF-A50E-79AA4BF2D2AA}" type="slidenum">
              <a:rPr lang="en-US" smtClean="0"/>
              <a:pPr fontAlgn="base">
                <a:spcBef>
                  <a:spcPct val="0"/>
                </a:spcBef>
                <a:spcAft>
                  <a:spcPct val="0"/>
                </a:spcAft>
                <a:defRPr/>
              </a:pPr>
              <a:t>17</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There are three main components in any team's work :</a:t>
            </a:r>
          </a:p>
          <a:p>
            <a:r>
              <a:rPr lang="en-US" dirty="0" smtClean="0"/>
              <a:t> </a:t>
            </a:r>
          </a:p>
          <a:p>
            <a:pPr marL="241618" indent="-241618">
              <a:buFont typeface="+mj-lt"/>
              <a:buAutoNum type="arabicPeriod"/>
            </a:pPr>
            <a:r>
              <a:rPr lang="en-US" dirty="0" smtClean="0"/>
              <a:t>Goal: Result-oriented tasks or content aspect (e.g. team goals and objectives). These are usually developed through interaction with team members; </a:t>
            </a:r>
          </a:p>
          <a:p>
            <a:pPr marL="241618" indent="-241618">
              <a:buFont typeface="+mj-lt"/>
              <a:buAutoNum type="arabicPeriod"/>
            </a:pPr>
            <a:r>
              <a:rPr lang="en-US" dirty="0" smtClean="0"/>
              <a:t>Methodology: Process aspect, which includes the team's interactions and how members work together (e.g. leadership, team roles, etc.) Teams, especially technical teams, frequently struggle more with process issues than with task issues; </a:t>
            </a:r>
          </a:p>
          <a:p>
            <a:pPr marL="241618" indent="-241618">
              <a:buFont typeface="+mj-lt"/>
              <a:buAutoNum type="arabicPeriod"/>
            </a:pPr>
            <a:r>
              <a:rPr lang="en-US" dirty="0" smtClean="0"/>
              <a:t>Resources: Time, budget, computer facility, educational tools and administrative support. </a:t>
            </a:r>
          </a:p>
          <a:p>
            <a:endParaRPr lang="en-US" dirty="0"/>
          </a:p>
        </p:txBody>
      </p:sp>
      <p:sp>
        <p:nvSpPr>
          <p:cNvPr id="4" name="Slide Number Placeholder 3"/>
          <p:cNvSpPr>
            <a:spLocks noGrp="1"/>
          </p:cNvSpPr>
          <p:nvPr>
            <p:ph type="sldNum" sz="quarter" idx="10"/>
          </p:nvPr>
        </p:nvSpPr>
        <p:spPr/>
        <p:txBody>
          <a:bodyPr/>
          <a:lstStyle/>
          <a:p>
            <a:fld id="{B3079C74-6716-4438-9BF2-DFA9343F0F94}"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p:spPr>
      </p:sp>
      <p:sp>
        <p:nvSpPr>
          <p:cNvPr id="51203" name="Notes Placeholder 2"/>
          <p:cNvSpPr>
            <a:spLocks noGrp="1"/>
          </p:cNvSpPr>
          <p:nvPr>
            <p:ph type="body" idx="1"/>
          </p:nvPr>
        </p:nvSpPr>
        <p:spPr bwMode="auto">
          <a:noFill/>
        </p:spPr>
        <p:txBody>
          <a:bodyPr wrap="square" numCol="1" anchor="t" anchorCtr="0" compatLnSpc="1">
            <a:prstTxWarp prst="textNoShape">
              <a:avLst/>
            </a:prstTxWarp>
          </a:bodyPr>
          <a:lstStyle/>
          <a:p>
            <a:pPr lvl="1" eaLnBrk="1" hangingPunct="1">
              <a:spcBef>
                <a:spcPct val="0"/>
              </a:spcBef>
            </a:pPr>
            <a:r>
              <a:rPr lang="en-US" smtClean="0"/>
              <a:t>Management requirements</a:t>
            </a:r>
          </a:p>
          <a:p>
            <a:pPr lvl="1" eaLnBrk="1" hangingPunct="1">
              <a:spcBef>
                <a:spcPct val="0"/>
              </a:spcBef>
            </a:pPr>
            <a:r>
              <a:rPr lang="en-US" smtClean="0"/>
              <a:t>Planning requirements</a:t>
            </a:r>
          </a:p>
          <a:p>
            <a:pPr lvl="1" eaLnBrk="1" hangingPunct="1">
              <a:spcBef>
                <a:spcPct val="0"/>
              </a:spcBef>
            </a:pPr>
            <a:r>
              <a:rPr lang="en-US" smtClean="0"/>
              <a:t>Technical requirements (design, testing, and implementation)</a:t>
            </a:r>
          </a:p>
          <a:p>
            <a:pPr lvl="1" eaLnBrk="1" hangingPunct="1">
              <a:spcBef>
                <a:spcPct val="0"/>
              </a:spcBef>
            </a:pPr>
            <a:r>
              <a:rPr lang="en-US" smtClean="0"/>
              <a:t>Business analysis requirements</a:t>
            </a:r>
          </a:p>
          <a:p>
            <a:pPr lvl="1" eaLnBrk="1" hangingPunct="1">
              <a:spcBef>
                <a:spcPct val="0"/>
              </a:spcBef>
            </a:pPr>
            <a:r>
              <a:rPr lang="en-US" smtClean="0"/>
              <a:t>Communication requirements</a:t>
            </a:r>
          </a:p>
          <a:p>
            <a:pPr lvl="1" eaLnBrk="1" hangingPunct="1">
              <a:spcBef>
                <a:spcPct val="0"/>
              </a:spcBef>
            </a:pPr>
            <a:r>
              <a:rPr lang="en-US" smtClean="0"/>
              <a:t>Leadership requirements</a:t>
            </a:r>
          </a:p>
          <a:p>
            <a:pPr lvl="1" eaLnBrk="1" hangingPunct="1">
              <a:spcBef>
                <a:spcPct val="0"/>
              </a:spcBef>
            </a:pPr>
            <a:r>
              <a:rPr lang="en-US" smtClean="0"/>
              <a:t>Customer requirements</a:t>
            </a:r>
          </a:p>
          <a:p>
            <a:pPr lvl="1" eaLnBrk="1" hangingPunct="1">
              <a:spcBef>
                <a:spcPct val="0"/>
              </a:spcBef>
            </a:pPr>
            <a:endParaRPr lang="en-US" smtClean="0"/>
          </a:p>
          <a:p>
            <a:pPr lvl="1" eaLnBrk="1" hangingPunct="1">
              <a:spcBef>
                <a:spcPct val="0"/>
              </a:spcBef>
            </a:pPr>
            <a:r>
              <a:rPr lang="en-US" smtClean="0"/>
              <a:t>Audio:</a:t>
            </a:r>
          </a:p>
          <a:p>
            <a:r>
              <a:rPr lang="en-US" smtClean="0"/>
              <a:t>After a team has defined their mission and objectives, it is important for them to identify their resource needs, and availability of resources to fulfill their needs.  These can come in a variety of packages and can tend to a variety of issues. </a:t>
            </a:r>
          </a:p>
          <a:p>
            <a:r>
              <a:rPr lang="en-US" smtClean="0"/>
              <a:t>--------------------------------------</a:t>
            </a:r>
          </a:p>
          <a:p>
            <a:r>
              <a:rPr lang="en-US" smtClean="0"/>
              <a:t>As was stated in previous slides earlier in this unit, the physician’s office with multiple offices under the physician practice,  it is important to identify  those people from each office that will be sitting on the team and    how they will be able to contribute their individual knowledge for that specific office to the team.  The planning of it has to be taken into consideration because of, for that particular example, they could be at a distance and having them drive or meet is important to work out in the beginning.    The technical requirements for the application is also something that needs to be discussed while the team is meeting as well as business analysis.  Each office can do the business a little bit differently but all of them achieve the same goal and that is to be profitable.  Communication requirements is paramount when you have the distance factor between various offices in an enterprise situation.    Leadership requirements also need to be there for the team for the leaders to be the ones that are driving a lot of the team’s momentum.     And then the customer requirements, as always, they are the ones  that need to be taken into consideration and in an HIT team,  that would be people such as your patients but then again the team members and other office personnel are also the customers.</a:t>
            </a:r>
          </a:p>
          <a:p>
            <a:pPr lvl="1" eaLnBrk="1" hangingPunct="1">
              <a:spcBef>
                <a:spcPct val="0"/>
              </a:spcBef>
            </a:pPr>
            <a:endParaRPr lang="en-US" smtClean="0"/>
          </a:p>
          <a:p>
            <a:pPr lvl="1" eaLnBrk="1" hangingPunct="1">
              <a:spcBef>
                <a:spcPct val="0"/>
              </a:spcBef>
            </a:pPr>
            <a:endParaRPr lang="en-US" smtClean="0"/>
          </a:p>
        </p:txBody>
      </p:sp>
      <p:sp>
        <p:nvSpPr>
          <p:cNvPr id="5120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95E4CB9-528B-4D0D-AD3F-341209D0F349}" type="slidenum">
              <a:rPr lang="en-US" smtClean="0"/>
              <a:pPr fontAlgn="base">
                <a:spcBef>
                  <a:spcPct val="0"/>
                </a:spcBef>
                <a:spcAft>
                  <a:spcPct val="0"/>
                </a:spcAft>
                <a:defRPr/>
              </a:pPr>
              <a:t>19</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At the end of this unit, the trainee will be able to describe stages of team development, identify the needs of the team at each described stage, establish and clarify common goals and purpose for a team, identify key characteristics of effective team members, and identify key factors to maintain HIT teams.</a:t>
            </a:r>
          </a:p>
        </p:txBody>
      </p:sp>
      <p:sp>
        <p:nvSpPr>
          <p:cNvPr id="4" name="Slide Number Placeholder 3"/>
          <p:cNvSpPr>
            <a:spLocks noGrp="1"/>
          </p:cNvSpPr>
          <p:nvPr>
            <p:ph type="sldNum" sz="quarter" idx="5"/>
          </p:nvPr>
        </p:nvSpPr>
        <p:spPr/>
        <p:txBody>
          <a:bodyPr/>
          <a:lstStyle/>
          <a:p>
            <a:pPr>
              <a:defRPr/>
            </a:pPr>
            <a:fld id="{C1E77900-113A-4E60-AF8A-77F11690F0BE}" type="slidenum">
              <a:rPr lang="en-US" smtClean="0"/>
              <a:pPr>
                <a:defRPr/>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p:spPr>
      </p:sp>
      <p:sp>
        <p:nvSpPr>
          <p:cNvPr id="52227"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After you have identified your needs and availability of resources, a team needs to get started.  First we have to determine who should be members of the team.  Then we need to establish rule for engagement by the team members themselves.  That is.  the ground rules upon which they will individually commit and therefore as a collective the team will perform at their utmost abilities.  After establishing the ground rules, it would be important to define and clarify individual roles and expectations as well as their responsibilities moving forward.  This is an important element because if teams are not involved in that activity, often times individuals get caught where they are really playing out of position rather than playing to their strengths on the team.  After that we need to spend some time developing an initial action plan.  This doesn’t have to be the final forum but it needs to be one that can be worked off of as a platform that will include how often they will meet and when they will meet as a team.   After the initial action plan development, it is also important to create an appropriate assessment tool that can help check their progress to make sure that the team is progressing as they should be progressing.  And that can be used to monitor their success.</a:t>
            </a:r>
          </a:p>
        </p:txBody>
      </p:sp>
      <p:sp>
        <p:nvSpPr>
          <p:cNvPr id="4" name="Slide Number Placeholder 3"/>
          <p:cNvSpPr>
            <a:spLocks noGrp="1"/>
          </p:cNvSpPr>
          <p:nvPr>
            <p:ph type="sldNum" sz="quarter" idx="5"/>
          </p:nvPr>
        </p:nvSpPr>
        <p:spPr/>
        <p:txBody>
          <a:bodyPr/>
          <a:lstStyle/>
          <a:p>
            <a:pPr>
              <a:defRPr/>
            </a:pPr>
            <a:fld id="{562D2327-80D0-493D-9A4D-B7E6DD985A5E}" type="slidenum">
              <a:rPr lang="en-US" smtClean="0"/>
              <a:pPr>
                <a:defRPr/>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p:spPr>
      </p:sp>
      <p:sp>
        <p:nvSpPr>
          <p:cNvPr id="532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Distinguishing task and relationship behavior is important for team members.  We will be using Paul Hersey’s situational leadership diagram to initiate an understanding of both relationship and task behaviors.   We will then look at the roles of task relationship and ineffective team member behavior.</a:t>
            </a:r>
          </a:p>
        </p:txBody>
      </p:sp>
      <p:sp>
        <p:nvSpPr>
          <p:cNvPr id="5222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13D9959-4B8A-4A6B-89D5-A0AEEC5A1E21}" type="slidenum">
              <a:rPr lang="en-US" smtClean="0"/>
              <a:pPr fontAlgn="base">
                <a:spcBef>
                  <a:spcPct val="0"/>
                </a:spcBef>
                <a:spcAft>
                  <a:spcPct val="0"/>
                </a:spcAft>
                <a:defRPr/>
              </a:pPr>
              <a:t>21</a:t>
            </a:fld>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A model that is helpful in understanding behaviors of team members and team leaders is one called    situational leadership developed by Paul Hersey.  In this model  the relationship behavior and task behavior are placed on a matrix where you can go from low to high directive activity on tasks and low to high relationship activity, that is more supportive of others functioning.  The task behavior obviously is to try and get the jobs done to stay on time and on target with the projects.   The relationship behavior is to extend the value of the relationships within the team and team members.   This matrix allows us to look at low and high behavior on both the supportive side as well as the directive side and it gives, it helps to give teammates some understanding of the value of both of these behavior forms.</a:t>
            </a:r>
          </a:p>
        </p:txBody>
      </p:sp>
      <p:sp>
        <p:nvSpPr>
          <p:cNvPr id="5222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F64F954-E328-4166-B9FD-953884000A7A}" type="slidenum">
              <a:rPr lang="en-US" smtClean="0"/>
              <a:pPr fontAlgn="base">
                <a:spcBef>
                  <a:spcPct val="0"/>
                </a:spcBef>
                <a:spcAft>
                  <a:spcPct val="0"/>
                </a:spcAft>
                <a:defRPr/>
              </a:pPr>
              <a:t>22</a:t>
            </a:fld>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Task behavior roles are roles that may lead to things such as goal setting , organizing, establishing the timelines, directing and controlling some of the team processes as they are working on their various activities.   There are some task behavior roles that have been identified.  The initiator is one who is always starting something.  Bringing up new ideas, suggesting activities, taking the initiative,  imagination and the ability to clarify and define and perhaps state some issues so they present a challenge to the other team members.     The orientor is someone who asks “What is the topic we are discussing?”  Helps focus the thinking of the group.  All members of the team should be able to play the orientor role at one point or another.  A facilitator is someone who keeps things moving.  This is a catalyst for good discussion.  An evaluator is someone who determines the progress of the group and makes sure they are meeting their aims and goals.  An analyzer is someone who takes a look at the progress of the group as a whole, that is the effectiveness of the entire team, and the quality of their contributions.  The summarizer brings together the ideas of everyone and points out that the existing relationship between ideas of each other is important and helps to correlate all that has been said by the team members.   A fact seeker is generally a straight thinker who wants the facts and keeps them in touch with reality.  He tries to separate fact from opinion.   A fact giver is someone who contributes information based on experience and knowledge.</a:t>
            </a:r>
          </a:p>
          <a:p>
            <a:r>
              <a:rPr lang="en-US" smtClean="0"/>
              <a:t>In HIT teams, you will notice, as you are on the team, that there will be many times people who possess one or more of these behaviors simultaneously while the team is in the process of accomplishing their mission and their objectives.</a:t>
            </a:r>
          </a:p>
        </p:txBody>
      </p:sp>
      <p:sp>
        <p:nvSpPr>
          <p:cNvPr id="5325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503F1E-70F9-4DEC-A4FC-58F156D007C6}" type="slidenum">
              <a:rPr lang="en-US" smtClean="0"/>
              <a:pPr fontAlgn="base">
                <a:spcBef>
                  <a:spcPct val="0"/>
                </a:spcBef>
                <a:spcAft>
                  <a:spcPct val="0"/>
                </a:spcAft>
                <a:defRPr/>
              </a:pPr>
              <a:t>23</a:t>
            </a:fld>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p:spPr>
      </p:sp>
      <p:sp>
        <p:nvSpPr>
          <p:cNvPr id="56323"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As well as focus on task, it is important for teams to keep in mind the important relationships that are formed as team members work together to basically outperform individual efforts.  The relationship behavior roles are those that are really focused on giving support    communication that is positive and forward moving, working at facilitating effective interactions with active listening and providing some feedback when necessary. </a:t>
            </a:r>
          </a:p>
          <a:p>
            <a:r>
              <a:rPr lang="en-US" smtClean="0"/>
              <a:t>The roles that are listed on screen:  encourager, is someone who stimulates others to discussion, leads supporting statements that bring in some folks who may not be actively participating in the discussion.   A harmonizer is someone who attempts to reduce tension when that tension is being used in a negative fashion, realizing that progress depends on differences of opinion and diversity of thought yet making sure that all sides have been heard.   A compromiser similarly wants to make sure the team can work toward suitable compromise when necessary to move the effort forward     A gatekeeper makes sure someone does not monopolize or on the other side is too shy to come into the discussion.  We want to make sure that we have    raise the level of thought at diversity aims.  A   consensus tester  is someone who will from time to time   ask that very important question “How do we all feel about this situation right now.”       It is a way to kind of check the pulse of the team as they move forward and are ready for the next steps.  And a process observer is someone who takes it upon themselves or is assigned by the team to watch the behaviors that are happening on both the task forward side as well as the relationship side.</a:t>
            </a:r>
          </a:p>
          <a:p>
            <a:r>
              <a:rPr lang="en-US" smtClean="0"/>
              <a:t> </a:t>
            </a:r>
          </a:p>
          <a:p>
            <a:r>
              <a:rPr lang="en-US" smtClean="0"/>
              <a:t>In a health IT team for a  dental clinic for example, you would have the person with the behavior role of an encourager, would be encouraging the team when they become bogged down with the minutia that sometimes is necessary in order to bring up an application in that area.  A harmonizer would be the peace maker if you would when there are disputes about how things should be done.   Compromiser would be the one to facilitate the middle of the road  that would satisfy both of the people who are having issues with how things are going with deciding on an application for the  dental clinic.  The gatekeeper would be the one to say “Yes I understand that you would like to talk about this other project that we know about but we are here to do this particular task and that is what we need to do now.”   The consensus tester, as stated, would be the one that would make sure everyone was moving in the right direction and on the right track for that application to be implemented.  The process observer would also be the one that would make sure that the processes that were identified early on in part of the action plan were being followed in the application would suffice and  accommodate what they need.</a:t>
            </a:r>
          </a:p>
        </p:txBody>
      </p:sp>
      <p:sp>
        <p:nvSpPr>
          <p:cNvPr id="5427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4385B3C-87A4-4F14-873C-4AC164C6844A}" type="slidenum">
              <a:rPr lang="en-US" smtClean="0"/>
              <a:pPr fontAlgn="base">
                <a:spcBef>
                  <a:spcPct val="0"/>
                </a:spcBef>
                <a:spcAft>
                  <a:spcPct val="0"/>
                </a:spcAft>
                <a:defRPr/>
              </a:pPr>
              <a:t>24</a:t>
            </a:fld>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p:spPr>
      </p:sp>
      <p:sp>
        <p:nvSpPr>
          <p:cNvPr id="57347"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Ineffective roles of team behavior include someone who acts as an aggressor, who ridicules questions and attacks the status of others on the team.  </a:t>
            </a:r>
          </a:p>
          <a:p>
            <a:r>
              <a:rPr lang="en-US" smtClean="0"/>
              <a:t>A blocker, someone who seems to take it in their best interests to always put down the ideas that are brought up by any of the others on the team.  </a:t>
            </a:r>
          </a:p>
          <a:p>
            <a:r>
              <a:rPr lang="en-US" smtClean="0"/>
              <a:t>A monopolizer is someone who wants to always be speaking and always wants their opinions to be first and foremost.  A recognition seeker is someone who perhaps doesn’t do as much of the effort work but wants all the glory of the team products.  An avoider is someone who tends to always move away from conflict and healthy conflict can be rather positive for team discussions.  A prankster is someone who lacks interest in the team.  Draws attention to themselves with constant wise cracks and basically prevent the team from accomplishing much of anything at all.</a:t>
            </a:r>
          </a:p>
          <a:p>
            <a:r>
              <a:rPr lang="en-US" smtClean="0"/>
              <a:t>Another ineffective role that can exist on an HIT team is that of the passive-aggressive.  The passive-aggressive role actually can cause a team to come to a screeching halt.  Once the team has gone through all of the steps to come to a decision, the passive-aggressive role will then become aggressive.  There isn’t much communication before the decision is made, they don’t have a lot of input to it, or very minimal, and then when the decision is made they can become aggressive as to their thoughts and beliefs as to why it is not a good decision.</a:t>
            </a:r>
          </a:p>
          <a:p>
            <a:r>
              <a:rPr lang="en-US" smtClean="0"/>
              <a:t>All the ineffective roles can also exist on the HIT team as well.</a:t>
            </a:r>
          </a:p>
        </p:txBody>
      </p:sp>
      <p:sp>
        <p:nvSpPr>
          <p:cNvPr id="5530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2440C9A-1BBB-4EA6-A463-EED662145712}" type="slidenum">
              <a:rPr lang="en-US" smtClean="0"/>
              <a:pPr fontAlgn="base">
                <a:spcBef>
                  <a:spcPct val="0"/>
                </a:spcBef>
                <a:spcAft>
                  <a:spcPct val="0"/>
                </a:spcAft>
                <a:defRPr/>
              </a:pPr>
              <a:t>25</a:t>
            </a:fld>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r>
              <a:rPr lang="en-US" dirty="0" smtClean="0"/>
              <a:t>Having the right core team can make or break a project. Therefore, great care should be taken when selecting team members. It might be very useful to consider the following elements: </a:t>
            </a:r>
            <a:endParaRPr lang="en-US" sz="1700" dirty="0"/>
          </a:p>
          <a:p>
            <a:pPr marL="241618" indent="-241618">
              <a:buFont typeface="+mj-lt"/>
              <a:buAutoNum type="arabicPeriod"/>
            </a:pPr>
            <a:r>
              <a:rPr lang="en-US" dirty="0" smtClean="0"/>
              <a:t>Team size </a:t>
            </a:r>
            <a:endParaRPr lang="en-US" sz="1700" dirty="0"/>
          </a:p>
          <a:p>
            <a:pPr marL="241618" indent="-241618">
              <a:buFont typeface="+mj-lt"/>
              <a:buAutoNum type="arabicPeriod"/>
            </a:pPr>
            <a:r>
              <a:rPr lang="en-US" dirty="0" smtClean="0"/>
              <a:t>Overall team composition </a:t>
            </a:r>
            <a:endParaRPr lang="en-US" sz="1700" dirty="0"/>
          </a:p>
          <a:p>
            <a:pPr marL="241618" indent="-241618">
              <a:buFont typeface="+mj-lt"/>
              <a:buAutoNum type="arabicPeriod"/>
            </a:pPr>
            <a:r>
              <a:rPr lang="en-US" dirty="0" smtClean="0"/>
              <a:t>Team member selection and exclusion criteria </a:t>
            </a:r>
            <a:endParaRPr lang="en-US" sz="1700" dirty="0"/>
          </a:p>
          <a:p>
            <a:pPr marL="241618" indent="-241618">
              <a:buFont typeface="+mj-lt"/>
              <a:buAutoNum type="arabicPeriod"/>
            </a:pPr>
            <a:r>
              <a:rPr lang="en-US" dirty="0" smtClean="0"/>
              <a:t>Member recruitment process </a:t>
            </a:r>
            <a:endParaRPr lang="en-US" sz="1700" dirty="0"/>
          </a:p>
          <a:p>
            <a:r>
              <a:rPr lang="en-US" dirty="0" smtClean="0"/>
              <a:t> </a:t>
            </a:r>
            <a:endParaRPr lang="en-US" sz="1700" dirty="0"/>
          </a:p>
          <a:p>
            <a:r>
              <a:rPr lang="en-US" dirty="0" smtClean="0"/>
              <a:t>Team size </a:t>
            </a:r>
            <a:endParaRPr lang="en-US" sz="1700" dirty="0"/>
          </a:p>
          <a:p>
            <a:r>
              <a:rPr lang="en-US" dirty="0" smtClean="0"/>
              <a:t> </a:t>
            </a:r>
            <a:endParaRPr lang="en-US" sz="1700" dirty="0"/>
          </a:p>
          <a:p>
            <a:r>
              <a:rPr lang="en-US" dirty="0" smtClean="0"/>
              <a:t>Recommended size is a team of 3-12 members. A team of 5-7 members is the best. </a:t>
            </a:r>
            <a:endParaRPr lang="en-US" sz="1700" dirty="0"/>
          </a:p>
          <a:p>
            <a:r>
              <a:rPr lang="en-US" dirty="0" smtClean="0"/>
              <a:t>Small teams (3 or 4 members) work faster and tend to produce results quickly, but there is less diversity. </a:t>
            </a:r>
            <a:endParaRPr lang="en-US" sz="1700" dirty="0"/>
          </a:p>
          <a:p>
            <a:r>
              <a:rPr lang="en-US" dirty="0" smtClean="0"/>
              <a:t>Teams greater than 7 or 8 members require an expert facilitator and the creation of sub teams to operate effectively. They have the potential for generating more ideas and being more diverse. </a:t>
            </a:r>
            <a:endParaRPr lang="en-US" sz="1700" dirty="0"/>
          </a:p>
          <a:p>
            <a:r>
              <a:rPr lang="en-US" dirty="0" smtClean="0"/>
              <a:t> </a:t>
            </a:r>
            <a:endParaRPr lang="en-US" sz="1700" dirty="0"/>
          </a:p>
          <a:p>
            <a:r>
              <a:rPr lang="en-US" dirty="0" smtClean="0"/>
              <a:t>Overall team composition </a:t>
            </a:r>
            <a:endParaRPr lang="en-US" sz="1700" dirty="0"/>
          </a:p>
          <a:p>
            <a:r>
              <a:rPr lang="en-US" dirty="0" smtClean="0"/>
              <a:t> </a:t>
            </a:r>
            <a:endParaRPr lang="en-US" sz="1700" dirty="0"/>
          </a:p>
          <a:p>
            <a:r>
              <a:rPr lang="en-US" dirty="0" smtClean="0"/>
              <a:t>Ensure that the team represents the stakeholders involved in the project. A well-rounded team includes a mix of members from relevant units/organizations involved in the project having a wide range of experience and skills. Consider members who: </a:t>
            </a:r>
            <a:endParaRPr lang="en-US" sz="1700" dirty="0"/>
          </a:p>
          <a:p>
            <a:pPr lvl="0">
              <a:buFont typeface="Arial" pitchFamily="34" charset="0"/>
              <a:buChar char="•"/>
            </a:pPr>
            <a:r>
              <a:rPr lang="en-US" dirty="0" smtClean="0"/>
              <a:t> belong to relevant partners organizations or organizational units of the project </a:t>
            </a:r>
            <a:endParaRPr lang="en-US" sz="1700" dirty="0"/>
          </a:p>
          <a:p>
            <a:pPr lvl="0">
              <a:buFont typeface="Arial" pitchFamily="34" charset="0"/>
              <a:buChar char="•"/>
            </a:pPr>
            <a:r>
              <a:rPr lang="en-US" dirty="0" smtClean="0"/>
              <a:t> have different abilities such as: </a:t>
            </a:r>
            <a:endParaRPr lang="en-US" sz="1700" dirty="0"/>
          </a:p>
          <a:p>
            <a:pPr marL="724856" lvl="1" indent="-241618">
              <a:buFont typeface="+mj-lt"/>
              <a:buAutoNum type="arabicPeriod"/>
            </a:pPr>
            <a:r>
              <a:rPr lang="en-US" dirty="0" smtClean="0"/>
              <a:t>technical expertise and skills, </a:t>
            </a:r>
            <a:endParaRPr lang="en-US" sz="1700" dirty="0"/>
          </a:p>
          <a:p>
            <a:pPr marL="724856" lvl="1" indent="-241618">
              <a:buFont typeface="+mj-lt"/>
              <a:buAutoNum type="arabicPeriod"/>
            </a:pPr>
            <a:r>
              <a:rPr lang="en-US" dirty="0" smtClean="0"/>
              <a:t>administrative skills (e.g. problem solving and decision making skills), </a:t>
            </a:r>
            <a:endParaRPr lang="en-US" sz="1700" dirty="0"/>
          </a:p>
          <a:p>
            <a:pPr marL="724856" lvl="1" indent="-241618">
              <a:buFont typeface="+mj-lt"/>
              <a:buAutoNum type="arabicPeriod"/>
            </a:pPr>
            <a:r>
              <a:rPr lang="en-US" dirty="0" smtClean="0"/>
              <a:t>interpersonal and communication skills. </a:t>
            </a:r>
            <a:endParaRPr lang="en-US" sz="1700" dirty="0"/>
          </a:p>
          <a:p>
            <a:pPr marL="241618" indent="-241618"/>
            <a:endParaRPr lang="en-US" sz="1700" dirty="0"/>
          </a:p>
          <a:p>
            <a:r>
              <a:rPr lang="en-US" dirty="0" smtClean="0"/>
              <a:t>The team could include:</a:t>
            </a:r>
            <a:endParaRPr lang="en-US" sz="1700" dirty="0"/>
          </a:p>
          <a:p>
            <a:r>
              <a:rPr lang="en-US" dirty="0" smtClean="0"/>
              <a:t> </a:t>
            </a:r>
            <a:endParaRPr lang="en-US" sz="1700" dirty="0"/>
          </a:p>
          <a:p>
            <a:pPr marL="241618" indent="-241618">
              <a:buFont typeface="+mj-lt"/>
              <a:buAutoNum type="arabicPeriod"/>
            </a:pPr>
            <a:r>
              <a:rPr lang="en-US" dirty="0" smtClean="0"/>
              <a:t>People who understand the project very well, for example, those already working in cancer control (e.g. public health specialists, HIT institutes program managers, informatics societies, professional associations, and  patient groups), </a:t>
            </a:r>
            <a:endParaRPr lang="en-US" sz="1700" dirty="0"/>
          </a:p>
          <a:p>
            <a:pPr marL="241618" indent="-241618">
              <a:buFont typeface="+mj-lt"/>
              <a:buAutoNum type="arabicPeriod"/>
            </a:pPr>
            <a:r>
              <a:rPr lang="en-US" dirty="0" smtClean="0"/>
              <a:t>People who are technical experts (e.g. health care providers from HIT services), </a:t>
            </a:r>
            <a:endParaRPr lang="en-US" sz="1700" dirty="0"/>
          </a:p>
          <a:p>
            <a:pPr marL="241618" indent="-241618">
              <a:buFont typeface="+mj-lt"/>
              <a:buAutoNum type="arabicPeriod"/>
            </a:pPr>
            <a:r>
              <a:rPr lang="en-US" dirty="0" smtClean="0"/>
              <a:t>People who can provide objectivity in the process and outcome (e.g. NGOs, community leaders, cancer patient self-help groups, non-health professionals), </a:t>
            </a:r>
            <a:endParaRPr lang="en-US" sz="1700" dirty="0"/>
          </a:p>
          <a:p>
            <a:pPr marL="241618" indent="-241618">
              <a:buFont typeface="+mj-lt"/>
              <a:buAutoNum type="arabicPeriod"/>
            </a:pPr>
            <a:r>
              <a:rPr lang="en-US" dirty="0" smtClean="0"/>
              <a:t>Suppliers (e.g. pharmaceutical department at the ministry, funding agencies). </a:t>
            </a:r>
            <a:endParaRPr lang="en-US" sz="1700" dirty="0"/>
          </a:p>
          <a:p>
            <a:endParaRPr lang="en-US" dirty="0"/>
          </a:p>
        </p:txBody>
      </p:sp>
      <p:sp>
        <p:nvSpPr>
          <p:cNvPr id="4" name="Slide Number Placeholder 3"/>
          <p:cNvSpPr>
            <a:spLocks noGrp="1"/>
          </p:cNvSpPr>
          <p:nvPr>
            <p:ph type="sldNum" sz="quarter" idx="10"/>
          </p:nvPr>
        </p:nvSpPr>
        <p:spPr/>
        <p:txBody>
          <a:bodyPr/>
          <a:lstStyle/>
          <a:p>
            <a:fld id="{B3079C74-6716-4438-9BF2-DFA9343F0F94}"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pPr lvl="0"/>
            <a:r>
              <a:rPr lang="en-US" dirty="0" smtClean="0"/>
              <a:t>Who are the team members, team leaders and team liaison members? </a:t>
            </a:r>
            <a:endParaRPr lang="en-US" sz="1700" dirty="0"/>
          </a:p>
          <a:p>
            <a:pPr lvl="0"/>
            <a:r>
              <a:rPr lang="en-US" dirty="0" smtClean="0"/>
              <a:t>What is the reason this team exists? What is the common vision, what are the goals and targets? </a:t>
            </a:r>
            <a:endParaRPr lang="en-US" sz="1700" dirty="0"/>
          </a:p>
          <a:p>
            <a:pPr lvl="0"/>
            <a:r>
              <a:rPr lang="en-US" dirty="0" smtClean="0"/>
              <a:t>What are the norms that will guide how the team will work together? </a:t>
            </a:r>
            <a:endParaRPr lang="en-US" sz="1700" dirty="0"/>
          </a:p>
          <a:p>
            <a:pPr lvl="0"/>
            <a:r>
              <a:rPr lang="en-US" dirty="0" smtClean="0"/>
              <a:t>What results are expected for this team? What are the outputs expected from the team and by when? To whom should they be given? </a:t>
            </a:r>
            <a:endParaRPr lang="en-US" sz="1700" dirty="0"/>
          </a:p>
          <a:p>
            <a:pPr lvl="0"/>
            <a:r>
              <a:rPr lang="en-US" dirty="0" smtClean="0"/>
              <a:t>What is their agreed upon strategy? </a:t>
            </a:r>
            <a:endParaRPr lang="en-US" sz="1700" dirty="0"/>
          </a:p>
          <a:p>
            <a:pPr lvl="0"/>
            <a:r>
              <a:rPr lang="en-US" dirty="0" smtClean="0"/>
              <a:t>What are the steps to be followed by this team? </a:t>
            </a:r>
            <a:endParaRPr lang="en-US" sz="1700" dirty="0"/>
          </a:p>
          <a:p>
            <a:pPr lvl="0"/>
            <a:r>
              <a:rPr lang="en-US" dirty="0" smtClean="0"/>
              <a:t>What are the team roles and who will play them? </a:t>
            </a:r>
            <a:endParaRPr lang="en-US" sz="1700" dirty="0"/>
          </a:p>
          <a:p>
            <a:pPr lvl="0"/>
            <a:r>
              <a:rPr lang="en-US" dirty="0" smtClean="0"/>
              <a:t>Who is responsible for these roles? </a:t>
            </a:r>
            <a:endParaRPr lang="en-US" sz="1700" dirty="0"/>
          </a:p>
          <a:p>
            <a:pPr lvl="0"/>
            <a:r>
              <a:rPr lang="en-US" dirty="0" smtClean="0"/>
              <a:t>What are the norms and methodologies about: </a:t>
            </a:r>
            <a:endParaRPr lang="en-US" sz="1700" dirty="0"/>
          </a:p>
          <a:p>
            <a:pPr lvl="1"/>
            <a:r>
              <a:rPr lang="en-US" dirty="0" smtClean="0"/>
              <a:t>decision making </a:t>
            </a:r>
            <a:endParaRPr lang="en-US" sz="1700" dirty="0"/>
          </a:p>
          <a:p>
            <a:pPr lvl="1"/>
            <a:r>
              <a:rPr lang="en-US" dirty="0" smtClean="0"/>
              <a:t>problem solving process </a:t>
            </a:r>
            <a:endParaRPr lang="en-US" sz="1700" dirty="0"/>
          </a:p>
          <a:p>
            <a:pPr lvl="1"/>
            <a:r>
              <a:rPr lang="en-US" dirty="0" smtClean="0"/>
              <a:t>conflict resolution </a:t>
            </a:r>
            <a:endParaRPr lang="en-US" sz="1700" dirty="0"/>
          </a:p>
          <a:p>
            <a:pPr lvl="1"/>
            <a:r>
              <a:rPr lang="en-US" dirty="0" smtClean="0"/>
              <a:t>communication, cooperation and responsibility </a:t>
            </a:r>
            <a:endParaRPr lang="en-US" sz="1700" dirty="0"/>
          </a:p>
          <a:p>
            <a:pPr lvl="1"/>
            <a:r>
              <a:rPr lang="en-US" dirty="0" smtClean="0"/>
              <a:t>task management </a:t>
            </a:r>
            <a:endParaRPr lang="en-US" sz="1700" dirty="0"/>
          </a:p>
          <a:p>
            <a:pPr lvl="1"/>
            <a:r>
              <a:rPr lang="en-US" dirty="0" smtClean="0"/>
              <a:t>meetings </a:t>
            </a:r>
            <a:endParaRPr lang="en-US" sz="1700" dirty="0"/>
          </a:p>
          <a:p>
            <a:pPr lvl="1"/>
            <a:r>
              <a:rPr lang="en-US" dirty="0" smtClean="0"/>
              <a:t>rewards </a:t>
            </a:r>
            <a:endParaRPr lang="en-US" sz="1700" dirty="0"/>
          </a:p>
          <a:p>
            <a:pPr lvl="0"/>
            <a:r>
              <a:rPr lang="en-US" dirty="0" smtClean="0"/>
              <a:t>What are the resources available to support the teamwork? </a:t>
            </a:r>
            <a:endParaRPr lang="en-US" sz="1700" dirty="0"/>
          </a:p>
          <a:p>
            <a:pPr lvl="0"/>
            <a:r>
              <a:rPr lang="en-US" dirty="0" smtClean="0"/>
              <a:t>Who will support the team if needed? </a:t>
            </a:r>
            <a:endParaRPr lang="en-US" sz="1700" dirty="0"/>
          </a:p>
          <a:p>
            <a:endParaRPr lang="en-US" dirty="0"/>
          </a:p>
        </p:txBody>
      </p:sp>
      <p:sp>
        <p:nvSpPr>
          <p:cNvPr id="4" name="Slide Number Placeholder 3"/>
          <p:cNvSpPr>
            <a:spLocks noGrp="1"/>
          </p:cNvSpPr>
          <p:nvPr>
            <p:ph type="sldNum" sz="quarter" idx="10"/>
          </p:nvPr>
        </p:nvSpPr>
        <p:spPr/>
        <p:txBody>
          <a:bodyPr/>
          <a:lstStyle/>
          <a:p>
            <a:fld id="{B3079C74-6716-4438-9BF2-DFA9343F0F94}"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p:spPr>
      </p:sp>
      <p:sp>
        <p:nvSpPr>
          <p:cNvPr id="58371"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Exercise 2 – now that you have been introduced to the behaviors and characteristics vital to team development, you are going to be provided a scenario with biographical sketches of 4 distinct roles. You are to select 5 individuals to become members of a team for a specific HIT task. You will also provide the rationale for your selection choices.  And as before, feedback is provided on this deliverable by the instructor. </a:t>
            </a:r>
          </a:p>
        </p:txBody>
      </p:sp>
      <p:sp>
        <p:nvSpPr>
          <p:cNvPr id="5837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4B5074D-CA31-4743-B347-1E5063C5EEA1}" type="slidenum">
              <a:rPr lang="en-US" smtClean="0"/>
              <a:pPr fontAlgn="base">
                <a:spcBef>
                  <a:spcPct val="0"/>
                </a:spcBef>
                <a:spcAft>
                  <a:spcPct val="0"/>
                </a:spcAft>
                <a:defRPr/>
              </a:pPr>
              <a:t>28</a:t>
            </a:fld>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p:spPr>
      </p:sp>
      <p:sp>
        <p:nvSpPr>
          <p:cNvPr id="59395"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The scenario is as follows:  there is a dental practice that has two offices.  The dentists in these two offices have decided to purchase an electronic system for patient charting and billing.  You are to create a team from the following roles:  </a:t>
            </a:r>
          </a:p>
          <a:p>
            <a:r>
              <a:rPr lang="en-US" smtClean="0"/>
              <a:t>the two dentists, one in each office</a:t>
            </a:r>
          </a:p>
          <a:p>
            <a:r>
              <a:rPr lang="en-US" smtClean="0"/>
              <a:t>two office managers, one in each office</a:t>
            </a:r>
          </a:p>
          <a:p>
            <a:r>
              <a:rPr lang="en-US" smtClean="0"/>
              <a:t>four front desk staff, two in each office</a:t>
            </a:r>
          </a:p>
          <a:p>
            <a:r>
              <a:rPr lang="en-US" smtClean="0"/>
              <a:t>four dental hygienist, two in each office</a:t>
            </a:r>
          </a:p>
          <a:p>
            <a:endParaRPr lang="en-US" smtClean="0"/>
          </a:p>
        </p:txBody>
      </p:sp>
      <p:sp>
        <p:nvSpPr>
          <p:cNvPr id="4" name="Slide Number Placeholder 3"/>
          <p:cNvSpPr>
            <a:spLocks noGrp="1"/>
          </p:cNvSpPr>
          <p:nvPr>
            <p:ph type="sldNum" sz="quarter" idx="5"/>
          </p:nvPr>
        </p:nvSpPr>
        <p:spPr/>
        <p:txBody>
          <a:bodyPr/>
          <a:lstStyle/>
          <a:p>
            <a:pPr>
              <a:defRPr/>
            </a:pPr>
            <a:fld id="{B53D8A67-68FB-44A7-8A22-712BF52D7A2C}" type="slidenum">
              <a:rPr lang="en-US" smtClean="0"/>
              <a:pPr>
                <a:defRPr/>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This unit will begin with an Overview, then move to components important in building effective teams  followed by an investigation of the lifecycle of teams:  forming, storming, norming, performing and adjourning,.   Define Team Mission and Objectives, followed by identify Resource Needs and Availability, define the Purpose of a team, it’s mission, action, goals and objectives which can be viewed in a hierarchy.  Distinguish task (action items) and maintenance (people) functions  and concerns, and finally a summary and conclusion.  There will also be a couple of exercises scattered throughout the unit.</a:t>
            </a:r>
          </a:p>
        </p:txBody>
      </p:sp>
      <p:sp>
        <p:nvSpPr>
          <p:cNvPr id="4" name="Slide Number Placeholder 3"/>
          <p:cNvSpPr>
            <a:spLocks noGrp="1"/>
          </p:cNvSpPr>
          <p:nvPr>
            <p:ph type="sldNum" sz="quarter" idx="5"/>
          </p:nvPr>
        </p:nvSpPr>
        <p:spPr/>
        <p:txBody>
          <a:bodyPr/>
          <a:lstStyle/>
          <a:p>
            <a:pPr>
              <a:defRPr/>
            </a:pPr>
            <a:fld id="{43E660B4-88E6-445D-9B5C-637101E99F26}" type="slidenum">
              <a:rPr lang="en-US" smtClean="0"/>
              <a:pPr>
                <a:defRPr/>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p:spPr>
      </p:sp>
      <p:sp>
        <p:nvSpPr>
          <p:cNvPr id="6041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Acknowledge characteristic of effective team members.   As you just did in Exercise 2 using the multi-office dental practice that wanted to implement a digital radiology software system between their two offices, you understood that you needed five people on the team and these five people needed to be committed to the team goals of obtaining that radiology system.  They also were to be friendly, and concerned and interested in achieving the goal of finding the most efficient and effective system to be used between the two dental offices.      </a:t>
            </a:r>
          </a:p>
          <a:p>
            <a:r>
              <a:rPr lang="en-US" smtClean="0"/>
              <a:t>Overall effective team members also acknowledge and confront conflict so that it can be managed in appropriate ways.  And they do that by listening with understanding.  They expand a considerable effort they understand what was said and who was saying it.    </a:t>
            </a:r>
          </a:p>
          <a:p>
            <a:r>
              <a:rPr lang="en-US" smtClean="0"/>
              <a:t>As you did in the exercise, you realized that there were others included in the decision making.  That is why there had to be five people on the team.  It would have been just as easy to have a dentist go in and decide what would work for their office but you need those other people in the office to be able to contribute and help choose the best system that would work for all people.  And recognizing   and respecting the differences of each other is also something that is vital to obtaining the reasons behind a system purchase.      </a:t>
            </a:r>
          </a:p>
          <a:p>
            <a:r>
              <a:rPr lang="en-US" smtClean="0"/>
              <a:t>Effective team members are also very good at contributing their own ideas, solutions, suggestions or recommendations but they value other’s  ideas and contributions as well and they make it a point to offer that kind of value.</a:t>
            </a:r>
          </a:p>
          <a:p>
            <a:r>
              <a:rPr lang="en-US" smtClean="0"/>
              <a:t>The best day in an HIT team is when they realize and achieve their goal in the dental practice they   would be to choose the best system for the two offices and having a celebration over that success.     They also will be encouraged and appreciate the comments about the performance from the remaining people on staff using the application after it has been implemented.</a:t>
            </a:r>
          </a:p>
        </p:txBody>
      </p:sp>
      <p:sp>
        <p:nvSpPr>
          <p:cNvPr id="5632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B435CAE-5208-45CF-B3FC-DF594DD4E711}" type="slidenum">
              <a:rPr lang="en-US" smtClean="0"/>
              <a:pPr fontAlgn="base">
                <a:spcBef>
                  <a:spcPct val="0"/>
                </a:spcBef>
                <a:spcAft>
                  <a:spcPct val="0"/>
                </a:spcAft>
                <a:defRPr/>
              </a:pPr>
              <a:t>30</a:t>
            </a:fld>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p:spPr>
      </p:sp>
      <p:sp>
        <p:nvSpPr>
          <p:cNvPr id="614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Katzenback and Smith (Wisdom of Teams)</a:t>
            </a:r>
          </a:p>
          <a:p>
            <a:pPr eaLnBrk="1" hangingPunct="1">
              <a:spcBef>
                <a:spcPct val="0"/>
              </a:spcBef>
            </a:pPr>
            <a:endParaRPr lang="en-US" smtClean="0"/>
          </a:p>
          <a:p>
            <a:r>
              <a:rPr lang="en-US" smtClean="0"/>
              <a:t>Components to building effective teams include that the team face a meaning performance challenge.  The team also needs a strong performance ethic and this can be developed within the team provided by a leader informing the team.  Discipline within the team and across the organization creates the conditions for team performance.  So the team needs to be clear on the expectations and the roles that each individual has as they perform on the team to accomplish the team’s goals.</a:t>
            </a:r>
          </a:p>
          <a:p>
            <a:r>
              <a:rPr lang="en-US" smtClean="0"/>
              <a:t>On an HIT team the discipline comes from each team member.  Ideally you will have people on the team that have a very strong work ethic, a performance ethic, as well as the desire to achieve the goal in the most efficient and expedient manner.   </a:t>
            </a:r>
          </a:p>
          <a:p>
            <a:r>
              <a:rPr lang="en-US" smtClean="0"/>
              <a:t>Because well configured teams will outperform individuals, it is important to see the team as a basic unit of performance in the organization.  Finally, team dynamics must be implemented that support team learning and change as the team grows through its lifecycles and grows towards fulfillment of its goals.</a:t>
            </a:r>
          </a:p>
          <a:p>
            <a:pPr eaLnBrk="1" hangingPunct="1">
              <a:spcBef>
                <a:spcPct val="0"/>
              </a:spcBef>
            </a:pPr>
            <a:endParaRPr lang="en-US" smtClean="0"/>
          </a:p>
        </p:txBody>
      </p:sp>
      <p:sp>
        <p:nvSpPr>
          <p:cNvPr id="5734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0B54839-86AE-4F47-923B-8B6D44B44AC4}" type="slidenum">
              <a:rPr lang="en-US" smtClean="0"/>
              <a:pPr fontAlgn="base">
                <a:spcBef>
                  <a:spcPct val="0"/>
                </a:spcBef>
                <a:spcAft>
                  <a:spcPct val="0"/>
                </a:spcAft>
                <a:defRPr/>
              </a:pPr>
              <a:t>31</a:t>
            </a:fld>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p:spPr>
      </p:sp>
      <p:sp>
        <p:nvSpPr>
          <p:cNvPr id="62467"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Now that you have completed Working In Teams – Unit 2, Forming and Developing a team for HIT related activities, you should be able to describe the stages of team development, identify the needs of the team at each described stage,  establish and clarify common goals and purpose for a team, identify key characteristics of effective team members and identify key factors to maintain teams.  We believe that you are well on your way to working on teams in and providing much better performance levels for your teams.  </a:t>
            </a:r>
          </a:p>
        </p:txBody>
      </p:sp>
      <p:sp>
        <p:nvSpPr>
          <p:cNvPr id="4" name="Slide Number Placeholder 3"/>
          <p:cNvSpPr>
            <a:spLocks noGrp="1"/>
          </p:cNvSpPr>
          <p:nvPr>
            <p:ph type="sldNum" sz="quarter" idx="5"/>
          </p:nvPr>
        </p:nvSpPr>
        <p:spPr/>
        <p:txBody>
          <a:bodyPr/>
          <a:lstStyle/>
          <a:p>
            <a:pPr>
              <a:defRPr/>
            </a:pPr>
            <a:fld id="{57B18C1A-0A54-426A-9101-8CA8CF122968}" type="slidenum">
              <a:rPr lang="en-US" smtClean="0"/>
              <a:pPr>
                <a:defRPr/>
              </a:pPr>
              <a:t>32</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This unit encompasses the following topic areas:  understanding the stages of team development, assessing the needs of the team at each described stage, establishing clear common goals and purpose for a team, identifying key characteristics of effective team members, and acknowledging key factors to maintaining HIT teams. </a:t>
            </a:r>
          </a:p>
          <a:p>
            <a:endParaRPr lang="en-US" smtClean="0"/>
          </a:p>
        </p:txBody>
      </p:sp>
      <p:sp>
        <p:nvSpPr>
          <p:cNvPr id="4" name="Slide Number Placeholder 3"/>
          <p:cNvSpPr>
            <a:spLocks noGrp="1"/>
          </p:cNvSpPr>
          <p:nvPr>
            <p:ph type="sldNum" sz="quarter" idx="5"/>
          </p:nvPr>
        </p:nvSpPr>
        <p:spPr/>
        <p:txBody>
          <a:bodyPr/>
          <a:lstStyle/>
          <a:p>
            <a:pPr>
              <a:defRPr/>
            </a:pPr>
            <a:fld id="{DD95EFFF-F2A5-4A51-9CB5-E979A810C703}"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b="1" smtClean="0"/>
              <a:t>(</a:t>
            </a:r>
            <a:r>
              <a:rPr lang="en-US" smtClean="0"/>
              <a:t>Katzenback and Smith, The Wisdom of Teams)</a:t>
            </a:r>
          </a:p>
          <a:p>
            <a:pPr eaLnBrk="1" hangingPunct="1">
              <a:spcBef>
                <a:spcPct val="0"/>
              </a:spcBef>
              <a:buFontTx/>
              <a:buChar char="•"/>
            </a:pPr>
            <a:r>
              <a:rPr lang="en-US" smtClean="0"/>
              <a:t>1) Significant organizational challenges energize teams no matter where they are in the organization. </a:t>
            </a:r>
          </a:p>
          <a:p>
            <a:pPr eaLnBrk="1" hangingPunct="1">
              <a:spcBef>
                <a:spcPct val="0"/>
              </a:spcBef>
              <a:buFontTx/>
              <a:buChar char="•"/>
            </a:pPr>
            <a:r>
              <a:rPr lang="en-US" smtClean="0"/>
              <a:t>2)  Meaningful performance challenges</a:t>
            </a:r>
          </a:p>
          <a:p>
            <a:pPr eaLnBrk="1" hangingPunct="1">
              <a:spcBef>
                <a:spcPct val="0"/>
              </a:spcBef>
              <a:buFontTx/>
              <a:buChar char="•"/>
            </a:pPr>
            <a:r>
              <a:rPr lang="en-US" smtClean="0"/>
              <a:t>3)  A strong performance ethic, rather than developing a team performing environment alone, built by the organizational leaders</a:t>
            </a:r>
          </a:p>
          <a:p>
            <a:pPr eaLnBrk="1" hangingPunct="1">
              <a:spcBef>
                <a:spcPct val="0"/>
              </a:spcBef>
              <a:buFontTx/>
              <a:buChar char="•"/>
            </a:pPr>
            <a:r>
              <a:rPr lang="en-US" smtClean="0"/>
              <a:t>4)  Discipline within the team and across the organization create the conditions for team performance</a:t>
            </a:r>
          </a:p>
          <a:p>
            <a:pPr eaLnBrk="1" hangingPunct="1">
              <a:spcBef>
                <a:spcPct val="0"/>
              </a:spcBef>
              <a:buFontTx/>
              <a:buChar char="•"/>
            </a:pPr>
            <a:r>
              <a:rPr lang="en-US" smtClean="0"/>
              <a:t>They shape a common purpose</a:t>
            </a:r>
          </a:p>
          <a:p>
            <a:pPr eaLnBrk="1" hangingPunct="1">
              <a:spcBef>
                <a:spcPct val="0"/>
              </a:spcBef>
              <a:buFontTx/>
              <a:buChar char="•"/>
            </a:pPr>
            <a:r>
              <a:rPr lang="en-US" smtClean="0"/>
              <a:t>Agree on performance goals</a:t>
            </a:r>
          </a:p>
          <a:p>
            <a:pPr eaLnBrk="1" hangingPunct="1">
              <a:spcBef>
                <a:spcPct val="0"/>
              </a:spcBef>
              <a:buFontTx/>
              <a:buChar char="•"/>
            </a:pPr>
            <a:r>
              <a:rPr lang="en-US" smtClean="0"/>
              <a:t>Define a common approach</a:t>
            </a:r>
          </a:p>
          <a:p>
            <a:pPr eaLnBrk="1" hangingPunct="1">
              <a:spcBef>
                <a:spcPct val="0"/>
              </a:spcBef>
              <a:buFontTx/>
              <a:buChar char="•"/>
            </a:pPr>
            <a:r>
              <a:rPr lang="en-US" smtClean="0"/>
              <a:t>Develop high level of complementary skills</a:t>
            </a:r>
          </a:p>
          <a:p>
            <a:pPr eaLnBrk="1" hangingPunct="1">
              <a:spcBef>
                <a:spcPct val="0"/>
              </a:spcBef>
              <a:buFontTx/>
              <a:buChar char="•"/>
            </a:pPr>
            <a:r>
              <a:rPr lang="en-US" smtClean="0"/>
              <a:t>Hold themselves accountable</a:t>
            </a:r>
          </a:p>
          <a:p>
            <a:pPr eaLnBrk="1" hangingPunct="1">
              <a:spcBef>
                <a:spcPct val="0"/>
              </a:spcBef>
              <a:buFontTx/>
              <a:buChar char="•"/>
            </a:pPr>
            <a:r>
              <a:rPr lang="en-US" smtClean="0"/>
              <a:t>5) Teams should be a basic unit of performance in most organizations, in any situation requiring the combination of multiple skills, experiences, and judgments.</a:t>
            </a:r>
          </a:p>
          <a:p>
            <a:pPr eaLnBrk="1" hangingPunct="1">
              <a:spcBef>
                <a:spcPct val="0"/>
              </a:spcBef>
              <a:buFontTx/>
              <a:buChar char="•"/>
            </a:pPr>
            <a:r>
              <a:rPr lang="en-US" smtClean="0"/>
              <a:t>6)  Team dynamics support learning and behavioral change more so than large organizational units or individuals left to their own devices.</a:t>
            </a:r>
          </a:p>
          <a:p>
            <a:pPr eaLnBrk="1" hangingPunct="1">
              <a:spcBef>
                <a:spcPct val="0"/>
              </a:spcBef>
              <a:buFontTx/>
              <a:buChar char="•"/>
            </a:pPr>
            <a:endParaRPr lang="en-US" smtClean="0"/>
          </a:p>
          <a:p>
            <a:pPr eaLnBrk="1" hangingPunct="1">
              <a:spcBef>
                <a:spcPct val="0"/>
              </a:spcBef>
            </a:pPr>
            <a:r>
              <a:rPr lang="en-US" smtClean="0"/>
              <a:t>Audio:</a:t>
            </a:r>
          </a:p>
          <a:p>
            <a:r>
              <a:rPr lang="en-US" smtClean="0"/>
              <a:t>Katzenback and Smith in their book The Wisdom of Teams, highlight components important in building effective teams.  These include meaningful performance challenges and these would include significant organizational challenges that help to energize teams no matter where they are in the organization.  A strong performance ethic – rather than developing a team performing alone in an environment, it is important that organizational leaders include the team as part of the very fabric of the organization.  Discipline within the team and across the organization create the conditions for team performance – and this discipline can take on many forms, it can shape a common purpose, agree on performance goals, define a common approach, develop high level of complementary skills within the team and have   each of the members of the team hold themselves accountable.  </a:t>
            </a:r>
          </a:p>
          <a:p>
            <a:r>
              <a:rPr lang="en-US" smtClean="0"/>
              <a:t>-----------------</a:t>
            </a:r>
          </a:p>
          <a:p>
            <a:r>
              <a:rPr lang="en-US" smtClean="0"/>
              <a:t>This discipline in the Health IT environment is across the board regardless if it is a small community physician’s office or a clinic or a dental office.  For example, the discipline of being able to commit the time by a provider is at a premium and the teams need to understand that that time needs to be well used.  The team needs to run very lean and mean if you would.  Once you have those providers in a room their knowledge and expertise is invaluable to an HIT team.</a:t>
            </a:r>
          </a:p>
          <a:p>
            <a:r>
              <a:rPr lang="en-US" smtClean="0"/>
              <a:t> A couple other components then are that teams should be a basic unit of performance in most organizations.  In any situation requiring the combination of multiple skills, experiences and judgments, as are truly the case in HIT environments.     </a:t>
            </a:r>
          </a:p>
          <a:p>
            <a:r>
              <a:rPr lang="en-US" smtClean="0"/>
              <a:t>Finally, team dynamics should support learning and behavioral change more so than large organizational units or individuals left to their own devices and this as well is highlighted in HIT environment.  </a:t>
            </a:r>
          </a:p>
          <a:p>
            <a:pPr eaLnBrk="1" hangingPunct="1">
              <a:spcBef>
                <a:spcPct val="0"/>
              </a:spcBef>
            </a:pPr>
            <a:endParaRPr lang="en-US" smtClean="0"/>
          </a:p>
        </p:txBody>
      </p:sp>
      <p:sp>
        <p:nvSpPr>
          <p:cNvPr id="8602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ACF07775-7B08-4D30-8A05-87B9A592505F}" type="slidenum">
              <a:rPr lang="en-US" smtClean="0"/>
              <a:pPr>
                <a:defRPr/>
              </a:pPr>
              <a:t>5</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p:spPr>
      </p:sp>
      <p:sp>
        <p:nvSpPr>
          <p:cNvPr id="38915"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And now we move into looking more specifically at the five stages of team development.</a:t>
            </a:r>
          </a:p>
        </p:txBody>
      </p:sp>
      <p:sp>
        <p:nvSpPr>
          <p:cNvPr id="4" name="Slide Number Placeholder 3"/>
          <p:cNvSpPr>
            <a:spLocks noGrp="1"/>
          </p:cNvSpPr>
          <p:nvPr>
            <p:ph type="sldNum" sz="quarter" idx="5"/>
          </p:nvPr>
        </p:nvSpPr>
        <p:spPr/>
        <p:txBody>
          <a:bodyPr/>
          <a:lstStyle/>
          <a:p>
            <a:pPr>
              <a:defRPr/>
            </a:pPr>
            <a:fld id="{D7635EDD-B885-4327-97B2-9BD2EA11AFDE}"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bwMode="auto">
          <a:noFill/>
        </p:spPr>
        <p:txBody>
          <a:bodyPr wrap="square" numCol="1" anchor="t" anchorCtr="0" compatLnSpc="1">
            <a:prstTxWarp prst="textNoShape">
              <a:avLst/>
            </a:prstTxWarp>
          </a:bodyPr>
          <a:lstStyle/>
          <a:p>
            <a:pPr marL="3293" lvl="1" indent="-3293" eaLnBrk="1" hangingPunct="1">
              <a:spcBef>
                <a:spcPct val="0"/>
              </a:spcBef>
            </a:pPr>
            <a:r>
              <a:rPr lang="en-US" dirty="0" smtClean="0"/>
              <a:t>Here is a graphic that shows a traditional progression through the lifecycle of teams from stage 1 through stage 5: forming, storming, </a:t>
            </a:r>
            <a:r>
              <a:rPr lang="en-US" dirty="0" err="1" smtClean="0"/>
              <a:t>norming</a:t>
            </a:r>
            <a:r>
              <a:rPr lang="en-US" dirty="0" smtClean="0"/>
              <a:t>, performing and adjourning.  And we will take a closer look at each of these stages as we move forward.</a:t>
            </a:r>
          </a:p>
        </p:txBody>
      </p:sp>
      <p:sp>
        <p:nvSpPr>
          <p:cNvPr id="4096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96325B4-4530-47F0-A517-EA4CD0CD6A96}" type="slidenum">
              <a:rPr lang="en-US" smtClean="0"/>
              <a:pPr fontAlgn="base">
                <a:spcBef>
                  <a:spcPct val="0"/>
                </a:spcBef>
                <a:spcAft>
                  <a:spcPct val="0"/>
                </a:spcAft>
                <a:defRPr/>
              </a:pPr>
              <a:t>7</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The most influential model of the team developmental process is that of Bruce W. Tuckman (1965). He gave us a way to interpret and make sense of the various stages groups pass through on their way to becoming an effective team.</a:t>
            </a:r>
          </a:p>
          <a:p>
            <a:pPr eaLnBrk="1" hangingPunct="1">
              <a:spcBef>
                <a:spcPct val="0"/>
              </a:spcBef>
            </a:pPr>
            <a:endParaRPr lang="en-US" smtClean="0"/>
          </a:p>
          <a:p>
            <a:pPr eaLnBrk="1" hangingPunct="1">
              <a:spcBef>
                <a:spcPct val="0"/>
              </a:spcBef>
            </a:pPr>
            <a:r>
              <a:rPr lang="en-US" smtClean="0"/>
              <a:t>Tuckman described this journey as five distinct stages of team development: forming, storming, norming, performing, and adjourning.</a:t>
            </a:r>
          </a:p>
          <a:p>
            <a:pPr eaLnBrk="1" hangingPunct="1">
              <a:spcBef>
                <a:spcPct val="0"/>
              </a:spcBef>
            </a:pPr>
            <a:endParaRPr lang="en-US" smtClean="0"/>
          </a:p>
          <a:p>
            <a:pPr eaLnBrk="1" hangingPunct="1">
              <a:spcBef>
                <a:spcPct val="0"/>
              </a:spcBef>
            </a:pPr>
            <a:r>
              <a:rPr lang="en-US" smtClean="0"/>
              <a:t>At first glance the model suggests that teams will move through each of these stages in a predictable sequence however, in reality teams progress through these stages and remain at the different stages for varying lengths of time. Some teams can become stuck in a particular stage and fail to progress while others can regress to an earlier stage of team development.</a:t>
            </a:r>
          </a:p>
          <a:p>
            <a:pPr eaLnBrk="1" hangingPunct="1">
              <a:spcBef>
                <a:spcPct val="0"/>
              </a:spcBef>
            </a:pPr>
            <a:endParaRPr lang="en-US" smtClean="0"/>
          </a:p>
          <a:p>
            <a:pPr eaLnBrk="1" hangingPunct="1">
              <a:spcBef>
                <a:spcPct val="0"/>
              </a:spcBef>
            </a:pPr>
            <a:r>
              <a:rPr lang="en-US" smtClean="0"/>
              <a:t>Audio:</a:t>
            </a:r>
          </a:p>
          <a:p>
            <a:r>
              <a:rPr lang="en-US" smtClean="0"/>
              <a:t>The most influential model of the team development process is that of Bruce W. Tuckman.   In 1965 he gave us a way to interpret and make sense of the various stages groups pass through on their way to becoming an effective team.  Tuckman described this journey as five distinct stages of team development: forming, storming, norming, performing and adjourning.          </a:t>
            </a:r>
          </a:p>
          <a:p>
            <a:r>
              <a:rPr lang="en-US" smtClean="0"/>
              <a:t> At first glance the model suggests that teams will move through each of these stages in a predictable sequence.  However in reality teams progress through these stages and remain at the different levels for varying lengths of time.  Some teams can become stuck in a particular stage and fail to progress while others can regress to an earlier stage of team development. </a:t>
            </a:r>
          </a:p>
          <a:p>
            <a:pPr eaLnBrk="1" hangingPunct="1">
              <a:spcBef>
                <a:spcPct val="0"/>
              </a:spcBef>
            </a:pPr>
            <a:endParaRPr lang="en-US" smtClean="0"/>
          </a:p>
        </p:txBody>
      </p:sp>
      <p:sp>
        <p:nvSpPr>
          <p:cNvPr id="419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2169207-4DCF-4C48-A6B1-4343C8414176}" type="slidenum">
              <a:rPr lang="en-US" smtClean="0"/>
              <a:pPr fontAlgn="base">
                <a:spcBef>
                  <a:spcPct val="0"/>
                </a:spcBef>
                <a:spcAft>
                  <a:spcPct val="0"/>
                </a:spcAft>
                <a:defRPr/>
              </a:pPr>
              <a:t>8</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419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What does it look like? Team members are reserved and polite, putting on their best behavior to create a good first impression. Conflict is avoided at all costs because of the need to be accepted into the group. There may be a sense of excitement and opportunity, but also cautiousness and uncertainty about the future. Team members reflect not only on the tasks at hand, but also about each other. Initial ground rules are established as the team begins to discover how to work together.</a:t>
            </a:r>
          </a:p>
          <a:p>
            <a:pPr eaLnBrk="1" hangingPunct="1">
              <a:spcBef>
                <a:spcPct val="0"/>
              </a:spcBef>
            </a:pPr>
            <a:endParaRPr lang="en-US" smtClean="0"/>
          </a:p>
          <a:p>
            <a:pPr eaLnBrk="1" hangingPunct="1">
              <a:spcBef>
                <a:spcPct val="0"/>
              </a:spcBef>
            </a:pPr>
            <a:r>
              <a:rPr lang="en-US" smtClean="0"/>
              <a:t>Audio:</a:t>
            </a:r>
          </a:p>
          <a:p>
            <a:r>
              <a:rPr lang="en-US" smtClean="0"/>
              <a:t>Stage 1 is Forming.  What does it look like? Team members are reserved and polite, putting on their best behavior to create a good first impression. Conflict is avoided at all costs because of the need to be accepted into the group. There may be a sense of excitement and opportunity, but also cautiousness and uncertainty about the future. Team members reflect not only on the tasks at hand, but also about each other. Initial ground rules are established as the team begins to discover how to work together.</a:t>
            </a:r>
          </a:p>
          <a:p>
            <a:r>
              <a:rPr lang="en-US" smtClean="0"/>
              <a:t>In HIT it’s important to have the most effective people around the table and that is part of the forming in a team.  You might have for an example an office in a community that has several offices under one physician.  And to have the people from both office on the team is important.  They all bring something different and unique to the group.</a:t>
            </a:r>
          </a:p>
        </p:txBody>
      </p:sp>
      <p:sp>
        <p:nvSpPr>
          <p:cNvPr id="4301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03B7818-019F-458C-9B39-D6F4E8D8D22E}" type="slidenum">
              <a:rPr lang="en-US" smtClean="0"/>
              <a:pPr fontAlgn="base">
                <a:spcBef>
                  <a:spcPct val="0"/>
                </a:spcBef>
                <a:spcAft>
                  <a:spcPct val="0"/>
                </a:spcAft>
                <a:defRPr/>
              </a:pPr>
              <a:t>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normAutofit/>
          </a:bodyPr>
          <a:lstStyle>
            <a:lvl1pPr>
              <a:defRPr sz="4000" b="1">
                <a:latin typeface="Tahoma" pitchFamily="34" charset="0"/>
                <a:ea typeface="Tahoma" pitchFamily="34" charset="0"/>
                <a:cs typeface="Tahoma"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1"/>
                </a:solidFill>
                <a:latin typeface="Arial" pitchFamily="34" charset="0"/>
                <a:cs typeface="Arial" pitchFamily="34" charset="0"/>
              </a:defRPr>
            </a:lvl1pPr>
          </a:lstStyle>
          <a:p>
            <a:pPr>
              <a:defRPr/>
            </a:pPr>
            <a:r>
              <a:rPr lang="en-US" smtClean="0"/>
              <a:t>Working in Teams/Unit 2</a:t>
            </a:r>
            <a:endParaRPr lang="en-US"/>
          </a:p>
        </p:txBody>
      </p:sp>
      <p:sp>
        <p:nvSpPr>
          <p:cNvPr id="5" name="Footer Placeholder 4"/>
          <p:cNvSpPr>
            <a:spLocks noGrp="1"/>
          </p:cNvSpPr>
          <p:nvPr>
            <p:ph type="ftr" sz="quarter" idx="11"/>
          </p:nvPr>
        </p:nvSpPr>
        <p:spPr/>
        <p:txBody>
          <a:bodyPr/>
          <a:lstStyle>
            <a:lvl1pPr>
              <a:defRPr>
                <a:latin typeface="Arial" pitchFamily="34" charset="0"/>
                <a:cs typeface="Arial" pitchFamily="34" charset="0"/>
              </a:defRPr>
            </a:lvl1pPr>
          </a:lstStyle>
          <a:p>
            <a:pPr>
              <a:defRPr/>
            </a:pPr>
            <a:r>
              <a:rPr lang="en-US"/>
              <a:t>Health IT Workforce Curriculum Version 1.0/Fall 2010</a:t>
            </a:r>
          </a:p>
        </p:txBody>
      </p:sp>
      <p:sp>
        <p:nvSpPr>
          <p:cNvPr id="6" name="Slide Number Placeholder 5"/>
          <p:cNvSpPr>
            <a:spLocks noGrp="1"/>
          </p:cNvSpPr>
          <p:nvPr>
            <p:ph type="sldNum" sz="quarter" idx="12"/>
          </p:nvPr>
        </p:nvSpPr>
        <p:spPr/>
        <p:txBody>
          <a:bodyPr/>
          <a:lstStyle>
            <a:lvl1pPr>
              <a:defRPr>
                <a:solidFill>
                  <a:schemeClr val="tx1"/>
                </a:solidFill>
                <a:latin typeface="Arial" pitchFamily="34" charset="0"/>
                <a:cs typeface="Arial" pitchFamily="34" charset="0"/>
              </a:defRPr>
            </a:lvl1pPr>
          </a:lstStyle>
          <a:p>
            <a:pPr>
              <a:defRPr/>
            </a:pPr>
            <a:fld id="{8513CFBF-ADA2-484D-A778-41EF61572316}"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Working in Teams/Unit 2</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Health IT Workforce Curriculum Version 1.0/Fall 2010</a:t>
            </a:r>
          </a:p>
        </p:txBody>
      </p:sp>
      <p:sp>
        <p:nvSpPr>
          <p:cNvPr id="6" name="Slide Number Placeholder 5"/>
          <p:cNvSpPr>
            <a:spLocks noGrp="1"/>
          </p:cNvSpPr>
          <p:nvPr>
            <p:ph type="sldNum" sz="quarter" idx="12"/>
          </p:nvPr>
        </p:nvSpPr>
        <p:spPr/>
        <p:txBody>
          <a:bodyPr/>
          <a:lstStyle>
            <a:lvl1pPr>
              <a:defRPr/>
            </a:lvl1pPr>
          </a:lstStyle>
          <a:p>
            <a:pPr>
              <a:defRPr/>
            </a:pPr>
            <a:fld id="{1E9C813D-BB71-4766-B328-7F5FEFD0ED0C}"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Working in Teams/Unit 2</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Health IT Workforce Curriculum Version 1.0/Fall 2010</a:t>
            </a:r>
          </a:p>
        </p:txBody>
      </p:sp>
      <p:sp>
        <p:nvSpPr>
          <p:cNvPr id="6" name="Slide Number Placeholder 5"/>
          <p:cNvSpPr>
            <a:spLocks noGrp="1"/>
          </p:cNvSpPr>
          <p:nvPr>
            <p:ph type="sldNum" sz="quarter" idx="12"/>
          </p:nvPr>
        </p:nvSpPr>
        <p:spPr/>
        <p:txBody>
          <a:bodyPr/>
          <a:lstStyle>
            <a:lvl1pPr>
              <a:defRPr/>
            </a:lvl1pPr>
          </a:lstStyle>
          <a:p>
            <a:pPr>
              <a:defRPr/>
            </a:pPr>
            <a:fld id="{2501067B-BA6F-4A94-8D18-079EB0366367}"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Working in Teams/Unit 2</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Health IT Workforce Curriculum Version 1.0/Fall 2010</a:t>
            </a:r>
          </a:p>
        </p:txBody>
      </p:sp>
      <p:sp>
        <p:nvSpPr>
          <p:cNvPr id="6" name="Slide Number Placeholder 5"/>
          <p:cNvSpPr>
            <a:spLocks noGrp="1"/>
          </p:cNvSpPr>
          <p:nvPr>
            <p:ph type="sldNum" sz="quarter" idx="12"/>
          </p:nvPr>
        </p:nvSpPr>
        <p:spPr/>
        <p:txBody>
          <a:bodyPr/>
          <a:lstStyle>
            <a:lvl1pPr>
              <a:defRPr/>
            </a:lvl1pPr>
          </a:lstStyle>
          <a:p>
            <a:pPr>
              <a:defRPr/>
            </a:pPr>
            <a:fld id="{CC9E965E-7A55-4B8C-B460-B2C7DF4DE2C4}"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Working in Teams/Unit 2</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Health IT Workforce Curriculum Version 1.0/Fall 2010</a:t>
            </a:r>
          </a:p>
        </p:txBody>
      </p:sp>
      <p:sp>
        <p:nvSpPr>
          <p:cNvPr id="6" name="Slide Number Placeholder 5"/>
          <p:cNvSpPr>
            <a:spLocks noGrp="1"/>
          </p:cNvSpPr>
          <p:nvPr>
            <p:ph type="sldNum" sz="quarter" idx="12"/>
          </p:nvPr>
        </p:nvSpPr>
        <p:spPr/>
        <p:txBody>
          <a:bodyPr/>
          <a:lstStyle>
            <a:lvl1pPr>
              <a:defRPr/>
            </a:lvl1pPr>
          </a:lstStyle>
          <a:p>
            <a:pPr>
              <a:defRPr/>
            </a:pPr>
            <a:fld id="{7E2DDE67-6EEF-4172-BCED-2CE9A83B08C4}"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Working in Teams/Unit 2</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Health IT Workforce Curriculum Version 1.0/Fall 2010</a:t>
            </a:r>
          </a:p>
        </p:txBody>
      </p:sp>
      <p:sp>
        <p:nvSpPr>
          <p:cNvPr id="7" name="Slide Number Placeholder 5"/>
          <p:cNvSpPr>
            <a:spLocks noGrp="1"/>
          </p:cNvSpPr>
          <p:nvPr>
            <p:ph type="sldNum" sz="quarter" idx="12"/>
          </p:nvPr>
        </p:nvSpPr>
        <p:spPr/>
        <p:txBody>
          <a:bodyPr/>
          <a:lstStyle>
            <a:lvl1pPr>
              <a:defRPr/>
            </a:lvl1pPr>
          </a:lstStyle>
          <a:p>
            <a:pPr>
              <a:defRPr/>
            </a:pPr>
            <a:fld id="{A3207A6A-E19E-4777-BD0D-943EC94D2D84}"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Working in Teams/Unit 2</a:t>
            </a:r>
            <a:endParaRPr lang="en-US"/>
          </a:p>
        </p:txBody>
      </p:sp>
      <p:sp>
        <p:nvSpPr>
          <p:cNvPr id="8" name="Footer Placeholder 4"/>
          <p:cNvSpPr>
            <a:spLocks noGrp="1"/>
          </p:cNvSpPr>
          <p:nvPr>
            <p:ph type="ftr" sz="quarter" idx="11"/>
          </p:nvPr>
        </p:nvSpPr>
        <p:spPr/>
        <p:txBody>
          <a:bodyPr/>
          <a:lstStyle>
            <a:lvl1pPr>
              <a:defRPr/>
            </a:lvl1pPr>
          </a:lstStyle>
          <a:p>
            <a:pPr>
              <a:defRPr/>
            </a:pPr>
            <a:r>
              <a:rPr lang="en-US"/>
              <a:t>Health IT Workforce Curriculum Version 1.0/Fall 2010</a:t>
            </a:r>
          </a:p>
        </p:txBody>
      </p:sp>
      <p:sp>
        <p:nvSpPr>
          <p:cNvPr id="9" name="Slide Number Placeholder 5"/>
          <p:cNvSpPr>
            <a:spLocks noGrp="1"/>
          </p:cNvSpPr>
          <p:nvPr>
            <p:ph type="sldNum" sz="quarter" idx="12"/>
          </p:nvPr>
        </p:nvSpPr>
        <p:spPr/>
        <p:txBody>
          <a:bodyPr/>
          <a:lstStyle>
            <a:lvl1pPr>
              <a:defRPr/>
            </a:lvl1pPr>
          </a:lstStyle>
          <a:p>
            <a:pPr>
              <a:defRPr/>
            </a:pPr>
            <a:fld id="{A550CB39-CC61-4B6B-9557-782ADC55D579}"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Working in Teams/Unit 2</a:t>
            </a:r>
            <a:endParaRPr lang="en-US"/>
          </a:p>
        </p:txBody>
      </p:sp>
      <p:sp>
        <p:nvSpPr>
          <p:cNvPr id="4" name="Footer Placeholder 4"/>
          <p:cNvSpPr>
            <a:spLocks noGrp="1"/>
          </p:cNvSpPr>
          <p:nvPr>
            <p:ph type="ftr" sz="quarter" idx="11"/>
          </p:nvPr>
        </p:nvSpPr>
        <p:spPr/>
        <p:txBody>
          <a:bodyPr/>
          <a:lstStyle>
            <a:lvl1pPr>
              <a:defRPr/>
            </a:lvl1pPr>
          </a:lstStyle>
          <a:p>
            <a:pPr>
              <a:defRPr/>
            </a:pPr>
            <a:r>
              <a:rPr lang="en-US"/>
              <a:t>Health IT Workforce Curriculum Version 1.0/Fall 2010</a:t>
            </a:r>
          </a:p>
        </p:txBody>
      </p:sp>
      <p:sp>
        <p:nvSpPr>
          <p:cNvPr id="5" name="Slide Number Placeholder 5"/>
          <p:cNvSpPr>
            <a:spLocks noGrp="1"/>
          </p:cNvSpPr>
          <p:nvPr>
            <p:ph type="sldNum" sz="quarter" idx="12"/>
          </p:nvPr>
        </p:nvSpPr>
        <p:spPr/>
        <p:txBody>
          <a:bodyPr/>
          <a:lstStyle>
            <a:lvl1pPr>
              <a:defRPr/>
            </a:lvl1pPr>
          </a:lstStyle>
          <a:p>
            <a:pPr>
              <a:defRPr/>
            </a:pPr>
            <a:fld id="{C6E84B2B-18DF-4535-9FEC-B1FD4CCEE51A}"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Working in Teams/Unit 2</a:t>
            </a:r>
            <a:endParaRPr lang="en-US"/>
          </a:p>
        </p:txBody>
      </p:sp>
      <p:sp>
        <p:nvSpPr>
          <p:cNvPr id="3" name="Footer Placeholder 4"/>
          <p:cNvSpPr>
            <a:spLocks noGrp="1"/>
          </p:cNvSpPr>
          <p:nvPr>
            <p:ph type="ftr" sz="quarter" idx="11"/>
          </p:nvPr>
        </p:nvSpPr>
        <p:spPr/>
        <p:txBody>
          <a:bodyPr/>
          <a:lstStyle>
            <a:lvl1pPr>
              <a:defRPr/>
            </a:lvl1pPr>
          </a:lstStyle>
          <a:p>
            <a:pPr>
              <a:defRPr/>
            </a:pPr>
            <a:r>
              <a:rPr lang="en-US"/>
              <a:t>Health IT Workforce Curriculum Version 1.0/Fall 2010</a:t>
            </a:r>
          </a:p>
        </p:txBody>
      </p:sp>
      <p:sp>
        <p:nvSpPr>
          <p:cNvPr id="4" name="Slide Number Placeholder 5"/>
          <p:cNvSpPr>
            <a:spLocks noGrp="1"/>
          </p:cNvSpPr>
          <p:nvPr>
            <p:ph type="sldNum" sz="quarter" idx="12"/>
          </p:nvPr>
        </p:nvSpPr>
        <p:spPr/>
        <p:txBody>
          <a:bodyPr/>
          <a:lstStyle>
            <a:lvl1pPr>
              <a:defRPr/>
            </a:lvl1pPr>
          </a:lstStyle>
          <a:p>
            <a:pPr>
              <a:defRPr/>
            </a:pPr>
            <a:fld id="{851EF6BF-673D-4866-86FF-BAB328A8D9A6}"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Working in Teams/Unit 2</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Health IT Workforce Curriculum Version 1.0/Fall 2010</a:t>
            </a:r>
          </a:p>
        </p:txBody>
      </p:sp>
      <p:sp>
        <p:nvSpPr>
          <p:cNvPr id="7" name="Slide Number Placeholder 5"/>
          <p:cNvSpPr>
            <a:spLocks noGrp="1"/>
          </p:cNvSpPr>
          <p:nvPr>
            <p:ph type="sldNum" sz="quarter" idx="12"/>
          </p:nvPr>
        </p:nvSpPr>
        <p:spPr/>
        <p:txBody>
          <a:bodyPr/>
          <a:lstStyle>
            <a:lvl1pPr>
              <a:defRPr/>
            </a:lvl1pPr>
          </a:lstStyle>
          <a:p>
            <a:pPr>
              <a:defRPr/>
            </a:pPr>
            <a:fld id="{C1C96512-9121-4E67-8A69-CF3291D2BFDE}"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Working in Teams/Unit 2</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Health IT Workforce Curriculum Version 1.0/Fall 2010</a:t>
            </a:r>
          </a:p>
        </p:txBody>
      </p:sp>
      <p:sp>
        <p:nvSpPr>
          <p:cNvPr id="7" name="Slide Number Placeholder 5"/>
          <p:cNvSpPr>
            <a:spLocks noGrp="1"/>
          </p:cNvSpPr>
          <p:nvPr>
            <p:ph type="sldNum" sz="quarter" idx="12"/>
          </p:nvPr>
        </p:nvSpPr>
        <p:spPr/>
        <p:txBody>
          <a:bodyPr/>
          <a:lstStyle>
            <a:lvl1pPr>
              <a:defRPr/>
            </a:lvl1pPr>
          </a:lstStyle>
          <a:p>
            <a:pPr>
              <a:defRPr/>
            </a:pPr>
            <a:fld id="{16C714CA-76E1-4FAF-9B02-BDE1E4547523}"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solidFill>
                <a:latin typeface="Arial" pitchFamily="34" charset="0"/>
                <a:cs typeface="Arial" pitchFamily="34" charset="0"/>
              </a:defRPr>
            </a:lvl1pPr>
          </a:lstStyle>
          <a:p>
            <a:pPr>
              <a:defRPr/>
            </a:pPr>
            <a:r>
              <a:rPr lang="en-US" smtClean="0"/>
              <a:t>Working in Teams/Unit 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r>
              <a:rPr lang="en-US"/>
              <a:t>Health IT Workforce Curriculum Version 1.0/Fall 2010</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solidFill>
                <a:latin typeface="Arial" pitchFamily="34" charset="0"/>
                <a:cs typeface="Arial" pitchFamily="34" charset="0"/>
              </a:defRPr>
            </a:lvl1pPr>
          </a:lstStyle>
          <a:p>
            <a:pPr>
              <a:defRPr/>
            </a:pPr>
            <a:fld id="{D9A9A9F8-7E97-4FCD-8CBF-0C044C83D0BA}"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805" r:id="rId1"/>
    <p:sldLayoutId id="2147483795" r:id="rId2"/>
    <p:sldLayoutId id="2147483796" r:id="rId3"/>
    <p:sldLayoutId id="2147483797" r:id="rId4"/>
    <p:sldLayoutId id="2147483798" r:id="rId5"/>
    <p:sldLayoutId id="2147483799" r:id="rId6"/>
    <p:sldLayoutId id="2147483800" r:id="rId7"/>
    <p:sldLayoutId id="2147483801" r:id="rId8"/>
    <p:sldLayoutId id="2147483802" r:id="rId9"/>
    <p:sldLayoutId id="2147483803" r:id="rId10"/>
    <p:sldLayoutId id="2147483804" r:id="rId11"/>
  </p:sldLayoutIdLst>
  <p:hf hdr="0"/>
  <p:txStyles>
    <p:titleStyle>
      <a:lvl1pPr algn="ctr" rtl="0" eaLnBrk="0" fontAlgn="base" hangingPunct="0">
        <a:spcBef>
          <a:spcPct val="0"/>
        </a:spcBef>
        <a:spcAft>
          <a:spcPct val="0"/>
        </a:spcAft>
        <a:defRPr sz="4000" b="1" kern="1200">
          <a:solidFill>
            <a:schemeClr val="tx1"/>
          </a:solidFill>
          <a:latin typeface="Tahoma" pitchFamily="34" charset="0"/>
          <a:ea typeface="Tahoma" pitchFamily="34" charset="0"/>
          <a:cs typeface="Tahoma" pitchFamily="34" charset="0"/>
        </a:defRPr>
      </a:lvl1pPr>
      <a:lvl2pPr algn="ctr" rtl="0" eaLnBrk="0" fontAlgn="base" hangingPunct="0">
        <a:spcBef>
          <a:spcPct val="0"/>
        </a:spcBef>
        <a:spcAft>
          <a:spcPct val="0"/>
        </a:spcAft>
        <a:defRPr sz="4000" b="1">
          <a:solidFill>
            <a:schemeClr val="tx1"/>
          </a:solidFill>
          <a:latin typeface="Tahoma" pitchFamily="34" charset="0"/>
          <a:cs typeface="Tahoma" pitchFamily="34" charset="0"/>
        </a:defRPr>
      </a:lvl2pPr>
      <a:lvl3pPr algn="ctr" rtl="0" eaLnBrk="0" fontAlgn="base" hangingPunct="0">
        <a:spcBef>
          <a:spcPct val="0"/>
        </a:spcBef>
        <a:spcAft>
          <a:spcPct val="0"/>
        </a:spcAft>
        <a:defRPr sz="4000" b="1">
          <a:solidFill>
            <a:schemeClr val="tx1"/>
          </a:solidFill>
          <a:latin typeface="Tahoma" pitchFamily="34" charset="0"/>
          <a:cs typeface="Tahoma" pitchFamily="34" charset="0"/>
        </a:defRPr>
      </a:lvl3pPr>
      <a:lvl4pPr algn="ctr" rtl="0" eaLnBrk="0" fontAlgn="base" hangingPunct="0">
        <a:spcBef>
          <a:spcPct val="0"/>
        </a:spcBef>
        <a:spcAft>
          <a:spcPct val="0"/>
        </a:spcAft>
        <a:defRPr sz="4000" b="1">
          <a:solidFill>
            <a:schemeClr val="tx1"/>
          </a:solidFill>
          <a:latin typeface="Tahoma" pitchFamily="34" charset="0"/>
          <a:cs typeface="Tahoma" pitchFamily="34" charset="0"/>
        </a:defRPr>
      </a:lvl4pPr>
      <a:lvl5pPr algn="ctr" rtl="0" eaLnBrk="0" fontAlgn="base" hangingPunct="0">
        <a:spcBef>
          <a:spcPct val="0"/>
        </a:spcBef>
        <a:spcAft>
          <a:spcPct val="0"/>
        </a:spcAft>
        <a:defRPr sz="4000" b="1">
          <a:solidFill>
            <a:schemeClr val="tx1"/>
          </a:solidFill>
          <a:latin typeface="Tahoma" pitchFamily="34" charset="0"/>
          <a:cs typeface="Tahoma" pitchFamily="34" charset="0"/>
        </a:defRPr>
      </a:lvl5pPr>
      <a:lvl6pPr marL="457200" algn="ctr" rtl="0" fontAlgn="base">
        <a:spcBef>
          <a:spcPct val="0"/>
        </a:spcBef>
        <a:spcAft>
          <a:spcPct val="0"/>
        </a:spcAft>
        <a:defRPr sz="4000" b="1">
          <a:solidFill>
            <a:schemeClr val="tx1"/>
          </a:solidFill>
          <a:latin typeface="Tahoma" pitchFamily="34" charset="0"/>
          <a:cs typeface="Tahoma" pitchFamily="34" charset="0"/>
        </a:defRPr>
      </a:lvl6pPr>
      <a:lvl7pPr marL="914400" algn="ctr" rtl="0" fontAlgn="base">
        <a:spcBef>
          <a:spcPct val="0"/>
        </a:spcBef>
        <a:spcAft>
          <a:spcPct val="0"/>
        </a:spcAft>
        <a:defRPr sz="4000" b="1">
          <a:solidFill>
            <a:schemeClr val="tx1"/>
          </a:solidFill>
          <a:latin typeface="Tahoma" pitchFamily="34" charset="0"/>
          <a:cs typeface="Tahoma" pitchFamily="34" charset="0"/>
        </a:defRPr>
      </a:lvl7pPr>
      <a:lvl8pPr marL="1371600" algn="ctr" rtl="0" fontAlgn="base">
        <a:spcBef>
          <a:spcPct val="0"/>
        </a:spcBef>
        <a:spcAft>
          <a:spcPct val="0"/>
        </a:spcAft>
        <a:defRPr sz="4000" b="1">
          <a:solidFill>
            <a:schemeClr val="tx1"/>
          </a:solidFill>
          <a:latin typeface="Tahoma" pitchFamily="34" charset="0"/>
          <a:cs typeface="Tahoma" pitchFamily="34" charset="0"/>
        </a:defRPr>
      </a:lvl8pPr>
      <a:lvl9pPr marL="1828800" algn="ctr" rtl="0" fontAlgn="base">
        <a:spcBef>
          <a:spcPct val="0"/>
        </a:spcBef>
        <a:spcAft>
          <a:spcPct val="0"/>
        </a:spcAft>
        <a:defRPr sz="4000" b="1">
          <a:solidFill>
            <a:schemeClr val="tx1"/>
          </a:solidFill>
          <a:latin typeface="Tahoma" pitchFamily="34" charset="0"/>
          <a:cs typeface="Tahoma" pitchFamily="34" charset="0"/>
        </a:defRPr>
      </a:lvl9pPr>
    </p:titleStyle>
    <p:bodyStyle>
      <a:lvl1pPr marL="342900" indent="-342900" algn="l" rtl="0" eaLnBrk="0" fontAlgn="base" hangingPunct="0">
        <a:spcBef>
          <a:spcPct val="20000"/>
        </a:spcBef>
        <a:spcAft>
          <a:spcPct val="0"/>
        </a:spcAft>
        <a:buClr>
          <a:schemeClr val="tx1"/>
        </a:buClr>
        <a:buFont typeface="Arial" charset="0"/>
        <a:buChar char="•"/>
        <a:defRPr sz="3200" kern="1200">
          <a:solidFill>
            <a:schemeClr val="tx1"/>
          </a:solidFill>
          <a:latin typeface="Arial" pitchFamily="34" charset="0"/>
          <a:ea typeface="+mn-ea"/>
          <a:cs typeface="Arial" pitchFamily="34" charset="0"/>
        </a:defRPr>
      </a:lvl1pPr>
      <a:lvl2pPr marL="742950" indent="-285750" algn="l" rtl="0" eaLnBrk="0" fontAlgn="base" hangingPunct="0">
        <a:spcBef>
          <a:spcPct val="20000"/>
        </a:spcBef>
        <a:spcAft>
          <a:spcPct val="0"/>
        </a:spcAft>
        <a:buClr>
          <a:schemeClr val="tx1"/>
        </a:buClr>
        <a:buFont typeface="Arial" charset="0"/>
        <a:buChar char="•"/>
        <a:defRPr sz="2800" kern="1200">
          <a:solidFill>
            <a:schemeClr val="tx1"/>
          </a:solidFill>
          <a:latin typeface="Arial" pitchFamily="34" charset="0"/>
          <a:ea typeface="+mn-ea"/>
          <a:cs typeface="Arial" pitchFamily="34" charset="0"/>
        </a:defRPr>
      </a:lvl2pPr>
      <a:lvl3pPr marL="1143000" indent="-228600" algn="l" rtl="0" eaLnBrk="0" fontAlgn="base" hangingPunct="0">
        <a:spcBef>
          <a:spcPct val="20000"/>
        </a:spcBef>
        <a:spcAft>
          <a:spcPct val="0"/>
        </a:spcAft>
        <a:buClr>
          <a:schemeClr val="tx1"/>
        </a:buClr>
        <a:buFont typeface="Arial" charset="0"/>
        <a:buChar char="•"/>
        <a:defRPr sz="2400" kern="1200">
          <a:solidFill>
            <a:schemeClr val="tx1"/>
          </a:solidFill>
          <a:latin typeface="Arial" pitchFamily="34" charset="0"/>
          <a:ea typeface="+mn-ea"/>
          <a:cs typeface="Arial" pitchFamily="34" charset="0"/>
        </a:defRPr>
      </a:lvl3pPr>
      <a:lvl4pPr marL="1600200" indent="-228600" algn="l" rtl="0" eaLnBrk="0" fontAlgn="base" hangingPunct="0">
        <a:spcBef>
          <a:spcPct val="20000"/>
        </a:spcBef>
        <a:spcAft>
          <a:spcPct val="0"/>
        </a:spcAft>
        <a:buClr>
          <a:schemeClr val="tx1"/>
        </a:buClr>
        <a:buFont typeface="Arial" charset="0"/>
        <a:buChar char="•"/>
        <a:defRPr sz="2000" kern="1200">
          <a:solidFill>
            <a:schemeClr val="tx1"/>
          </a:solidFill>
          <a:latin typeface="Arial" pitchFamily="34" charset="0"/>
          <a:ea typeface="+mn-ea"/>
          <a:cs typeface="Arial" pitchFamily="34" charset="0"/>
        </a:defRPr>
      </a:lvl4pPr>
      <a:lvl5pPr marL="2057400" indent="-228600" algn="l" rtl="0" eaLnBrk="0" fontAlgn="base" hangingPunct="0">
        <a:spcBef>
          <a:spcPct val="20000"/>
        </a:spcBef>
        <a:spcAft>
          <a:spcPct val="0"/>
        </a:spcAft>
        <a:buClr>
          <a:schemeClr val="tx1"/>
        </a:buClr>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5" Type="http://schemas.openxmlformats.org/officeDocument/2006/relationships/image" Target="../media/image1.jpeg"/><Relationship Id="rId4" Type="http://schemas.openxmlformats.org/officeDocument/2006/relationships/slide" Target="slide8.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3.xml.rels><?xml version="1.0" encoding="UTF-8" standalone="yes"?>
<Relationships xmlns="http://schemas.openxmlformats.org/package/2006/relationships"><Relationship Id="rId8" Type="http://schemas.openxmlformats.org/officeDocument/2006/relationships/diagramColors" Target="../diagrams/colors3.xml"/><Relationship Id="rId3" Type="http://schemas.openxmlformats.org/officeDocument/2006/relationships/slideLayout" Target="../slideLayouts/slideLayout2.xml"/><Relationship Id="rId7" Type="http://schemas.openxmlformats.org/officeDocument/2006/relationships/diagramQuickStyle" Target="../diagrams/quickStyle3.xml"/><Relationship Id="rId2" Type="http://schemas.openxmlformats.org/officeDocument/2006/relationships/tags" Target="../tags/tag17.xml"/><Relationship Id="rId1" Type="http://schemas.openxmlformats.org/officeDocument/2006/relationships/tags" Target="../tags/tag16.xml"/><Relationship Id="rId6" Type="http://schemas.openxmlformats.org/officeDocument/2006/relationships/diagramLayout" Target="../diagrams/layout3.xml"/><Relationship Id="rId5" Type="http://schemas.openxmlformats.org/officeDocument/2006/relationships/diagramData" Target="../diagrams/data3.xml"/><Relationship Id="rId4" Type="http://schemas.openxmlformats.org/officeDocument/2006/relationships/notesSlide" Target="../notesSlides/notesSlide13.xml"/><Relationship Id="rId9" Type="http://schemas.microsoft.com/office/2007/relationships/diagramDrawing" Target="../diagrams/drawing3.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17.xml.rels><?xml version="1.0" encoding="UTF-8" standalone="yes"?>
<Relationships xmlns="http://schemas.openxmlformats.org/package/2006/relationships"><Relationship Id="rId8" Type="http://schemas.openxmlformats.org/officeDocument/2006/relationships/diagramColors" Target="../diagrams/colors4.xml"/><Relationship Id="rId3" Type="http://schemas.openxmlformats.org/officeDocument/2006/relationships/slideLayout" Target="../slideLayouts/slideLayout2.xml"/><Relationship Id="rId7" Type="http://schemas.openxmlformats.org/officeDocument/2006/relationships/diagramQuickStyle" Target="../diagrams/quickStyle4.xml"/><Relationship Id="rId2" Type="http://schemas.openxmlformats.org/officeDocument/2006/relationships/tags" Target="../tags/tag22.xml"/><Relationship Id="rId1" Type="http://schemas.openxmlformats.org/officeDocument/2006/relationships/tags" Target="../tags/tag21.xml"/><Relationship Id="rId6" Type="http://schemas.openxmlformats.org/officeDocument/2006/relationships/diagramLayout" Target="../diagrams/layout4.xml"/><Relationship Id="rId5" Type="http://schemas.openxmlformats.org/officeDocument/2006/relationships/diagramData" Target="../diagrams/data4.xml"/><Relationship Id="rId4" Type="http://schemas.openxmlformats.org/officeDocument/2006/relationships/notesSlide" Target="../notesSlides/notesSlide17.xml"/><Relationship Id="rId9" Type="http://schemas.microsoft.com/office/2007/relationships/diagramDrawing" Target="../diagrams/drawing4.xml"/></Relationships>
</file>

<file path=ppt/slides/_rels/slide18.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notesSlide" Target="../notesSlides/notesSlide18.xml"/><Relationship Id="rId7" Type="http://schemas.openxmlformats.org/officeDocument/2006/relationships/diagramColors" Target="../diagrams/colors5.xml"/><Relationship Id="rId2" Type="http://schemas.openxmlformats.org/officeDocument/2006/relationships/slideLayout" Target="../slideLayouts/slideLayout2.xml"/><Relationship Id="rId1" Type="http://schemas.openxmlformats.org/officeDocument/2006/relationships/tags" Target="../tags/tag23.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ags" Target="../tags/tag25.xml"/><Relationship Id="rId4" Type="http://schemas.openxmlformats.org/officeDocument/2006/relationships/image" Target="../media/image2.jpeg"/></Relationships>
</file>

<file path=ppt/slides/_rels/slide21.xml.rels><?xml version="1.0" encoding="UTF-8" standalone="yes"?>
<Relationships xmlns="http://schemas.openxmlformats.org/package/2006/relationships"><Relationship Id="rId8" Type="http://schemas.openxmlformats.org/officeDocument/2006/relationships/diagramColors" Target="../diagrams/colors6.xml"/><Relationship Id="rId3" Type="http://schemas.openxmlformats.org/officeDocument/2006/relationships/slideLayout" Target="../slideLayouts/slideLayout2.xml"/><Relationship Id="rId7" Type="http://schemas.openxmlformats.org/officeDocument/2006/relationships/diagramQuickStyle" Target="../diagrams/quickStyle6.xml"/><Relationship Id="rId2" Type="http://schemas.openxmlformats.org/officeDocument/2006/relationships/tags" Target="../tags/tag27.xml"/><Relationship Id="rId1" Type="http://schemas.openxmlformats.org/officeDocument/2006/relationships/tags" Target="../tags/tag26.xml"/><Relationship Id="rId6" Type="http://schemas.openxmlformats.org/officeDocument/2006/relationships/diagramLayout" Target="../diagrams/layout6.xml"/><Relationship Id="rId5" Type="http://schemas.openxmlformats.org/officeDocument/2006/relationships/diagramData" Target="../diagrams/data6.xml"/><Relationship Id="rId4" Type="http://schemas.openxmlformats.org/officeDocument/2006/relationships/notesSlide" Target="../notesSlides/notesSlide21.xml"/><Relationship Id="rId9" Type="http://schemas.microsoft.com/office/2007/relationships/diagramDrawing" Target="../diagrams/drawing6.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ags" Target="../tags/tag28.xml"/><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8" Type="http://schemas.openxmlformats.org/officeDocument/2006/relationships/diagramColors" Target="../diagrams/colors7.xml"/><Relationship Id="rId3" Type="http://schemas.openxmlformats.org/officeDocument/2006/relationships/slideLayout" Target="../slideLayouts/slideLayout2.xml"/><Relationship Id="rId7" Type="http://schemas.openxmlformats.org/officeDocument/2006/relationships/diagramQuickStyle" Target="../diagrams/quickStyle7.xml"/><Relationship Id="rId2" Type="http://schemas.openxmlformats.org/officeDocument/2006/relationships/tags" Target="../tags/tag30.xml"/><Relationship Id="rId1" Type="http://schemas.openxmlformats.org/officeDocument/2006/relationships/tags" Target="../tags/tag29.xml"/><Relationship Id="rId6" Type="http://schemas.openxmlformats.org/officeDocument/2006/relationships/diagramLayout" Target="../diagrams/layout7.xml"/><Relationship Id="rId5" Type="http://schemas.openxmlformats.org/officeDocument/2006/relationships/diagramData" Target="../diagrams/data7.xml"/><Relationship Id="rId4" Type="http://schemas.openxmlformats.org/officeDocument/2006/relationships/notesSlide" Target="../notesSlides/notesSlide23.xml"/><Relationship Id="rId9" Type="http://schemas.microsoft.com/office/2007/relationships/diagramDrawing" Target="../diagrams/drawing7.xml"/></Relationships>
</file>

<file path=ppt/slides/_rels/slide24.xml.rels><?xml version="1.0" encoding="UTF-8" standalone="yes"?>
<Relationships xmlns="http://schemas.openxmlformats.org/package/2006/relationships"><Relationship Id="rId8" Type="http://schemas.openxmlformats.org/officeDocument/2006/relationships/diagramColors" Target="../diagrams/colors8.xml"/><Relationship Id="rId3" Type="http://schemas.openxmlformats.org/officeDocument/2006/relationships/slideLayout" Target="../slideLayouts/slideLayout2.xml"/><Relationship Id="rId7" Type="http://schemas.openxmlformats.org/officeDocument/2006/relationships/diagramQuickStyle" Target="../diagrams/quickStyle8.xml"/><Relationship Id="rId2" Type="http://schemas.openxmlformats.org/officeDocument/2006/relationships/tags" Target="../tags/tag32.xml"/><Relationship Id="rId1" Type="http://schemas.openxmlformats.org/officeDocument/2006/relationships/tags" Target="../tags/tag31.xml"/><Relationship Id="rId6" Type="http://schemas.openxmlformats.org/officeDocument/2006/relationships/diagramLayout" Target="../diagrams/layout8.xml"/><Relationship Id="rId5" Type="http://schemas.openxmlformats.org/officeDocument/2006/relationships/diagramData" Target="../diagrams/data8.xml"/><Relationship Id="rId4" Type="http://schemas.openxmlformats.org/officeDocument/2006/relationships/notesSlide" Target="../notesSlides/notesSlide24.xml"/><Relationship Id="rId9" Type="http://schemas.microsoft.com/office/2007/relationships/diagramDrawing" Target="../diagrams/drawing8.xml"/></Relationships>
</file>

<file path=ppt/slides/_rels/slide25.xml.rels><?xml version="1.0" encoding="UTF-8" standalone="yes"?>
<Relationships xmlns="http://schemas.openxmlformats.org/package/2006/relationships"><Relationship Id="rId8" Type="http://schemas.openxmlformats.org/officeDocument/2006/relationships/diagramColors" Target="../diagrams/colors9.xml"/><Relationship Id="rId3" Type="http://schemas.openxmlformats.org/officeDocument/2006/relationships/slideLayout" Target="../slideLayouts/slideLayout2.xml"/><Relationship Id="rId7" Type="http://schemas.openxmlformats.org/officeDocument/2006/relationships/diagramQuickStyle" Target="../diagrams/quickStyle9.xml"/><Relationship Id="rId2" Type="http://schemas.openxmlformats.org/officeDocument/2006/relationships/tags" Target="../tags/tag34.xml"/><Relationship Id="rId1" Type="http://schemas.openxmlformats.org/officeDocument/2006/relationships/tags" Target="../tags/tag33.xml"/><Relationship Id="rId6" Type="http://schemas.openxmlformats.org/officeDocument/2006/relationships/diagramLayout" Target="../diagrams/layout9.xml"/><Relationship Id="rId5" Type="http://schemas.openxmlformats.org/officeDocument/2006/relationships/diagramData" Target="../diagrams/data9.xml"/><Relationship Id="rId4" Type="http://schemas.openxmlformats.org/officeDocument/2006/relationships/notesSlide" Target="../notesSlides/notesSlide25.xml"/><Relationship Id="rId9" Type="http://schemas.microsoft.com/office/2007/relationships/diagramDrawing" Target="../diagrams/drawing9.xml"/></Relationships>
</file>

<file path=ppt/slides/_rels/slide26.xml.rels><?xml version="1.0" encoding="UTF-8" standalone="yes"?>
<Relationships xmlns="http://schemas.openxmlformats.org/package/2006/relationships"><Relationship Id="rId8" Type="http://schemas.microsoft.com/office/2007/relationships/diagramDrawing" Target="../diagrams/drawing10.xml"/><Relationship Id="rId3" Type="http://schemas.openxmlformats.org/officeDocument/2006/relationships/notesSlide" Target="../notesSlides/notesSlide26.xml"/><Relationship Id="rId7" Type="http://schemas.openxmlformats.org/officeDocument/2006/relationships/diagramColors" Target="../diagrams/colors10.xml"/><Relationship Id="rId2" Type="http://schemas.openxmlformats.org/officeDocument/2006/relationships/slideLayout" Target="../slideLayouts/slideLayout2.xml"/><Relationship Id="rId1" Type="http://schemas.openxmlformats.org/officeDocument/2006/relationships/tags" Target="../tags/tag35.xml"/><Relationship Id="rId6" Type="http://schemas.openxmlformats.org/officeDocument/2006/relationships/diagramQuickStyle" Target="../diagrams/quickStyle10.xml"/><Relationship Id="rId5" Type="http://schemas.openxmlformats.org/officeDocument/2006/relationships/diagramLayout" Target="../diagrams/layout10.xml"/><Relationship Id="rId4" Type="http://schemas.openxmlformats.org/officeDocument/2006/relationships/diagramData" Target="../diagrams/data10.xml"/></Relationships>
</file>

<file path=ppt/slides/_rels/slide2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2.xml"/><Relationship Id="rId1" Type="http://schemas.openxmlformats.org/officeDocument/2006/relationships/tags" Target="../tags/tag36.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2.xml"/><Relationship Id="rId1" Type="http://schemas.openxmlformats.org/officeDocument/2006/relationships/tags" Target="../tags/tag37.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2.xml"/><Relationship Id="rId1" Type="http://schemas.openxmlformats.org/officeDocument/2006/relationships/tags" Target="../tags/tag38.xml"/><Relationship Id="rId4" Type="http://schemas.openxmlformats.org/officeDocument/2006/relationships/image" Target="../media/image5.jpeg"/></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2.xml"/><Relationship Id="rId1" Type="http://schemas.openxmlformats.org/officeDocument/2006/relationships/tags" Target="../tags/tag39.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2.xml"/><Relationship Id="rId1" Type="http://schemas.openxmlformats.org/officeDocument/2006/relationships/tags" Target="../tags/tag40.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xml"/><Relationship Id="rId1" Type="http://schemas.openxmlformats.org/officeDocument/2006/relationships/tags" Target="../tags/tag7.xml"/><Relationship Id="rId5" Type="http://schemas.openxmlformats.org/officeDocument/2006/relationships/image" Target="../media/image1.jpeg"/><Relationship Id="rId4" Type="http://schemas.openxmlformats.org/officeDocument/2006/relationships/slide" Target="slide8.xml"/></Relationships>
</file>

<file path=ppt/slides/_rels/slide7.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slideLayout" Target="../slideLayouts/slideLayout2.xml"/><Relationship Id="rId7" Type="http://schemas.openxmlformats.org/officeDocument/2006/relationships/diagramQuickStyle" Target="../diagrams/quickStyle1.xml"/><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notesSlide" Target="../notesSlides/notesSlide7.xml"/><Relationship Id="rId9" Type="http://schemas.microsoft.com/office/2007/relationships/diagramDrawing" Target="../diagrams/drawing1.xml"/></Relationships>
</file>

<file path=ppt/slides/_rels/slide8.xml.rels><?xml version="1.0" encoding="UTF-8" standalone="yes"?>
<Relationships xmlns="http://schemas.openxmlformats.org/package/2006/relationships"><Relationship Id="rId8" Type="http://schemas.openxmlformats.org/officeDocument/2006/relationships/diagramColors" Target="../diagrams/colors2.xml"/><Relationship Id="rId3" Type="http://schemas.openxmlformats.org/officeDocument/2006/relationships/slideLayout" Target="../slideLayouts/slideLayout2.xml"/><Relationship Id="rId7" Type="http://schemas.openxmlformats.org/officeDocument/2006/relationships/diagramQuickStyle" Target="../diagrams/quickStyle2.xml"/><Relationship Id="rId2" Type="http://schemas.openxmlformats.org/officeDocument/2006/relationships/tags" Target="../tags/tag11.xml"/><Relationship Id="rId1" Type="http://schemas.openxmlformats.org/officeDocument/2006/relationships/tags" Target="../tags/tag10.xml"/><Relationship Id="rId6" Type="http://schemas.openxmlformats.org/officeDocument/2006/relationships/diagramLayout" Target="../diagrams/layout2.xml"/><Relationship Id="rId5" Type="http://schemas.openxmlformats.org/officeDocument/2006/relationships/diagramData" Target="../diagrams/data2.xml"/><Relationship Id="rId4" Type="http://schemas.openxmlformats.org/officeDocument/2006/relationships/notesSlide" Target="../notesSlides/notesSlide8.xml"/><Relationship Id="rId9" Type="http://schemas.microsoft.com/office/2007/relationships/diagramDrawing" Target="../diagrams/drawing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a:xfrm>
            <a:off x="685800" y="304800"/>
            <a:ext cx="7772400" cy="1143000"/>
          </a:xfrm>
        </p:spPr>
        <p:txBody>
          <a:bodyPr/>
          <a:lstStyle/>
          <a:p>
            <a:pPr eaLnBrk="1" hangingPunct="1"/>
            <a:r>
              <a:rPr lang="en-US" smtClean="0"/>
              <a:t>Working in Teams, Unit 2</a:t>
            </a:r>
          </a:p>
        </p:txBody>
      </p:sp>
      <p:sp>
        <p:nvSpPr>
          <p:cNvPr id="3075" name="Subtitle 2"/>
          <p:cNvSpPr>
            <a:spLocks noGrp="1"/>
          </p:cNvSpPr>
          <p:nvPr>
            <p:ph type="subTitle" idx="1"/>
          </p:nvPr>
        </p:nvSpPr>
        <p:spPr>
          <a:xfrm>
            <a:off x="609600" y="5181600"/>
            <a:ext cx="7696200" cy="838200"/>
          </a:xfrm>
        </p:spPr>
        <p:txBody>
          <a:bodyPr/>
          <a:lstStyle/>
          <a:p>
            <a:pPr eaLnBrk="1" hangingPunct="1"/>
            <a:r>
              <a:rPr lang="en-US" smtClean="0">
                <a:latin typeface="Arial" charset="0"/>
                <a:cs typeface="Arial" charset="0"/>
              </a:rPr>
              <a:t>Forming and Developing a Team for HIT</a:t>
            </a:r>
          </a:p>
        </p:txBody>
      </p:sp>
      <p:pic>
        <p:nvPicPr>
          <p:cNvPr id="3076" name="Picture 5" descr="j0400941.jpg">
            <a:hlinkClick r:id="rId4" action="ppaction://hlinksldjump"/>
          </p:cNvPr>
          <p:cNvPicPr>
            <a:picLocks noChangeAspect="1"/>
          </p:cNvPicPr>
          <p:nvPr/>
        </p:nvPicPr>
        <p:blipFill>
          <a:blip r:embed="rId5" cstate="print"/>
          <a:srcRect/>
          <a:stretch>
            <a:fillRect/>
          </a:stretch>
        </p:blipFill>
        <p:spPr bwMode="auto">
          <a:xfrm>
            <a:off x="2286000" y="1676400"/>
            <a:ext cx="4676775" cy="3200400"/>
          </a:xfrm>
          <a:prstGeom prst="rect">
            <a:avLst/>
          </a:prstGeom>
          <a:noFill/>
          <a:ln w="9525">
            <a:noFill/>
            <a:miter lim="800000"/>
            <a:headEnd/>
            <a:tailEnd/>
          </a:ln>
        </p:spPr>
      </p:pic>
      <p:sp>
        <p:nvSpPr>
          <p:cNvPr id="3078" name="Date Placeholder 6"/>
          <p:cNvSpPr>
            <a:spLocks noGrp="1"/>
          </p:cNvSpPr>
          <p:nvPr>
            <p:ph type="dt"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smtClean="0">
                <a:latin typeface="Arial" charset="0"/>
                <a:cs typeface="Arial" charset="0"/>
              </a:rPr>
              <a:t>Working in Teams/Unit 2</a:t>
            </a:r>
          </a:p>
        </p:txBody>
      </p:sp>
      <p:sp>
        <p:nvSpPr>
          <p:cNvPr id="3079" name="Slide Number Placeholder 7"/>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BF3D9B6-28A2-4454-9A69-2CB7F41625CE}" type="slidenum">
              <a:rPr lang="en-US" smtClean="0">
                <a:latin typeface="Arial" charset="0"/>
                <a:cs typeface="Arial" charset="0"/>
              </a:rPr>
              <a:pPr fontAlgn="base">
                <a:spcBef>
                  <a:spcPct val="0"/>
                </a:spcBef>
                <a:spcAft>
                  <a:spcPct val="0"/>
                </a:spcAft>
              </a:pPr>
              <a:t>1</a:t>
            </a:fld>
            <a:endParaRPr lang="en-US" smtClean="0">
              <a:latin typeface="Arial" charset="0"/>
              <a:cs typeface="Arial" charset="0"/>
            </a:endParaRPr>
          </a:p>
        </p:txBody>
      </p:sp>
      <p:sp>
        <p:nvSpPr>
          <p:cNvPr id="9" name="Footer Placeholder 8"/>
          <p:cNvSpPr>
            <a:spLocks noGrp="1"/>
          </p:cNvSpPr>
          <p:nvPr>
            <p:ph type="ftr" sz="quarter" idx="11"/>
          </p:nvPr>
        </p:nvSpPr>
        <p:spPr/>
        <p:txBody>
          <a:bodyPr/>
          <a:lstStyle/>
          <a:p>
            <a:pPr>
              <a:defRPr/>
            </a:pPr>
            <a:r>
              <a:rPr lang="en-US"/>
              <a:t>Health IT Workforce Curriculum Version 1.0/Fall 2010</a:t>
            </a:r>
          </a:p>
        </p:txBody>
      </p:sp>
    </p:spTree>
    <p:custDataLst>
      <p:tags r:id="rId1"/>
    </p:custData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eaLnBrk="1" hangingPunct="1"/>
            <a:r>
              <a:rPr lang="en-US" smtClean="0"/>
              <a:t>Stage 2: Storming</a:t>
            </a:r>
          </a:p>
        </p:txBody>
      </p:sp>
      <p:graphicFrame>
        <p:nvGraphicFramePr>
          <p:cNvPr id="5" name="Content Placeholder 3"/>
          <p:cNvGraphicFramePr>
            <a:graphicFrameLocks noGrp="1"/>
          </p:cNvGraphicFramePr>
          <p:nvPr>
            <p:ph idx="1"/>
          </p:nvPr>
        </p:nvGraphicFramePr>
        <p:xfrm>
          <a:off x="457200" y="1600200"/>
          <a:ext cx="8229600" cy="2970784"/>
        </p:xfrm>
        <a:graphic>
          <a:graphicData uri="http://schemas.openxmlformats.org/drawingml/2006/table">
            <a:tbl>
              <a:tblPr firstRow="1" bandRow="1">
                <a:tableStyleId>{F5AB1C69-6EDB-4FF4-983F-18BD219EF322}</a:tableStyleId>
              </a:tblPr>
              <a:tblGrid>
                <a:gridCol w="2743200"/>
                <a:gridCol w="2743200"/>
                <a:gridCol w="2743200"/>
              </a:tblGrid>
              <a:tr h="370840">
                <a:tc>
                  <a:txBody>
                    <a:bodyPr/>
                    <a:lstStyle/>
                    <a:p>
                      <a:r>
                        <a:rPr lang="en-US" dirty="0" smtClean="0">
                          <a:latin typeface="Arial" pitchFamily="34" charset="0"/>
                          <a:cs typeface="Arial" pitchFamily="34" charset="0"/>
                        </a:rPr>
                        <a:t>The Challenge</a:t>
                      </a:r>
                      <a:endParaRPr lang="en-US" dirty="0">
                        <a:latin typeface="Arial" pitchFamily="34" charset="0"/>
                        <a:cs typeface="Arial" pitchFamily="34" charset="0"/>
                      </a:endParaRPr>
                    </a:p>
                  </a:txBody>
                  <a:tcPr/>
                </a:tc>
                <a:tc>
                  <a:txBody>
                    <a:bodyPr/>
                    <a:lstStyle/>
                    <a:p>
                      <a:r>
                        <a:rPr lang="en-US" dirty="0" smtClean="0">
                          <a:latin typeface="Arial" pitchFamily="34" charset="0"/>
                          <a:cs typeface="Arial" pitchFamily="34" charset="0"/>
                        </a:rPr>
                        <a:t>The Team Dynamics</a:t>
                      </a:r>
                      <a:endParaRPr lang="en-US" dirty="0">
                        <a:latin typeface="Arial" pitchFamily="34" charset="0"/>
                        <a:cs typeface="Arial" pitchFamily="34" charset="0"/>
                      </a:endParaRPr>
                    </a:p>
                  </a:txBody>
                  <a:tcPr/>
                </a:tc>
                <a:tc>
                  <a:txBody>
                    <a:bodyPr/>
                    <a:lstStyle/>
                    <a:p>
                      <a:r>
                        <a:rPr lang="en-US" dirty="0" smtClean="0">
                          <a:latin typeface="Arial" pitchFamily="34" charset="0"/>
                          <a:cs typeface="Arial" pitchFamily="34" charset="0"/>
                        </a:rPr>
                        <a:t>The Questions</a:t>
                      </a:r>
                      <a:endParaRPr lang="en-US" dirty="0">
                        <a:latin typeface="Arial" pitchFamily="34" charset="0"/>
                        <a:cs typeface="Arial" pitchFamily="34" charset="0"/>
                      </a:endParaRPr>
                    </a:p>
                  </a:txBody>
                  <a:tcPr/>
                </a:tc>
              </a:tr>
              <a:tr h="370840">
                <a:tc>
                  <a:txBody>
                    <a:bodyPr/>
                    <a:lstStyle/>
                    <a:p>
                      <a:pPr marL="0" marR="0" algn="ctr">
                        <a:lnSpc>
                          <a:spcPct val="115000"/>
                        </a:lnSpc>
                        <a:spcBef>
                          <a:spcPts val="0"/>
                        </a:spcBef>
                        <a:spcAft>
                          <a:spcPts val="0"/>
                        </a:spcAft>
                      </a:pPr>
                      <a:r>
                        <a:rPr lang="en-AU" sz="1600" b="1">
                          <a:solidFill>
                            <a:schemeClr val="tx1"/>
                          </a:solidFill>
                          <a:latin typeface="Arial"/>
                          <a:ea typeface="Times New Roman"/>
                          <a:cs typeface="Times New Roman"/>
                        </a:rPr>
                        <a:t>Managing expectations and roles</a:t>
                      </a:r>
                      <a:endParaRPr lang="en-US" sz="3200">
                        <a:solidFill>
                          <a:schemeClr val="tx1"/>
                        </a:solidFill>
                        <a:latin typeface="Arial"/>
                        <a:ea typeface="Calibri"/>
                        <a:cs typeface="Times New Roman"/>
                      </a:endParaRPr>
                    </a:p>
                  </a:txBody>
                  <a:tcPr marL="38100" marR="38100" marT="38100" marB="38100" anchor="ctr"/>
                </a:tc>
                <a:tc>
                  <a:txBody>
                    <a:bodyPr/>
                    <a:lstStyle/>
                    <a:p>
                      <a:pPr marL="0" marR="0">
                        <a:lnSpc>
                          <a:spcPct val="115000"/>
                        </a:lnSpc>
                        <a:spcBef>
                          <a:spcPts val="0"/>
                        </a:spcBef>
                        <a:spcAft>
                          <a:spcPts val="0"/>
                        </a:spcAft>
                      </a:pPr>
                      <a:r>
                        <a:rPr lang="en-AU" sz="1600" dirty="0">
                          <a:solidFill>
                            <a:schemeClr val="tx1"/>
                          </a:solidFill>
                          <a:latin typeface="Arial"/>
                          <a:ea typeface="Times New Roman"/>
                          <a:cs typeface="Times New Roman"/>
                        </a:rPr>
                        <a:t>Challenging the team’s purpose </a:t>
                      </a:r>
                      <a:br>
                        <a:rPr lang="en-AU" sz="1600" dirty="0">
                          <a:solidFill>
                            <a:schemeClr val="tx1"/>
                          </a:solidFill>
                          <a:latin typeface="Arial"/>
                          <a:ea typeface="Times New Roman"/>
                          <a:cs typeface="Times New Roman"/>
                        </a:rPr>
                      </a:br>
                      <a:r>
                        <a:rPr lang="en-AU" sz="1600" dirty="0">
                          <a:solidFill>
                            <a:schemeClr val="tx1"/>
                          </a:solidFill>
                          <a:latin typeface="Arial"/>
                          <a:ea typeface="Times New Roman"/>
                          <a:cs typeface="Times New Roman"/>
                        </a:rPr>
                        <a:t>Splintering into subgroups </a:t>
                      </a:r>
                      <a:br>
                        <a:rPr lang="en-AU" sz="1600" dirty="0">
                          <a:solidFill>
                            <a:schemeClr val="tx1"/>
                          </a:solidFill>
                          <a:latin typeface="Arial"/>
                          <a:ea typeface="Times New Roman"/>
                          <a:cs typeface="Times New Roman"/>
                        </a:rPr>
                      </a:br>
                      <a:r>
                        <a:rPr lang="en-AU" sz="1600" dirty="0">
                          <a:solidFill>
                            <a:schemeClr val="tx1"/>
                          </a:solidFill>
                          <a:latin typeface="Arial"/>
                          <a:ea typeface="Times New Roman"/>
                          <a:cs typeface="Times New Roman"/>
                        </a:rPr>
                        <a:t>Struggling for power and control </a:t>
                      </a:r>
                      <a:br>
                        <a:rPr lang="en-AU" sz="1600" dirty="0">
                          <a:solidFill>
                            <a:schemeClr val="tx1"/>
                          </a:solidFill>
                          <a:latin typeface="Arial"/>
                          <a:ea typeface="Times New Roman"/>
                          <a:cs typeface="Times New Roman"/>
                        </a:rPr>
                      </a:br>
                      <a:r>
                        <a:rPr lang="en-AU" sz="1600" dirty="0">
                          <a:solidFill>
                            <a:schemeClr val="tx1"/>
                          </a:solidFill>
                          <a:latin typeface="Arial"/>
                          <a:ea typeface="Times New Roman"/>
                          <a:cs typeface="Times New Roman"/>
                        </a:rPr>
                        <a:t>Resisting tasks and authority </a:t>
                      </a:r>
                      <a:br>
                        <a:rPr lang="en-AU" sz="1600" dirty="0">
                          <a:solidFill>
                            <a:schemeClr val="tx1"/>
                          </a:solidFill>
                          <a:latin typeface="Arial"/>
                          <a:ea typeface="Times New Roman"/>
                          <a:cs typeface="Times New Roman"/>
                        </a:rPr>
                      </a:br>
                      <a:r>
                        <a:rPr lang="en-AU" sz="1600" dirty="0">
                          <a:solidFill>
                            <a:schemeClr val="tx1"/>
                          </a:solidFill>
                          <a:latin typeface="Arial"/>
                          <a:ea typeface="Times New Roman"/>
                          <a:cs typeface="Times New Roman"/>
                        </a:rPr>
                        <a:t>Avoiding dealing with underlying tension and hidden agendas</a:t>
                      </a:r>
                      <a:endParaRPr lang="en-US" sz="3200" dirty="0">
                        <a:solidFill>
                          <a:schemeClr val="tx1"/>
                        </a:solidFill>
                        <a:latin typeface="Arial"/>
                        <a:ea typeface="Calibri"/>
                        <a:cs typeface="Times New Roman"/>
                      </a:endParaRPr>
                    </a:p>
                  </a:txBody>
                  <a:tcPr marL="38100" marR="38100" marT="38100" marB="38100" anchor="ctr"/>
                </a:tc>
                <a:tc>
                  <a:txBody>
                    <a:bodyPr/>
                    <a:lstStyle/>
                    <a:p>
                      <a:pPr marL="0" marR="0">
                        <a:lnSpc>
                          <a:spcPct val="115000"/>
                        </a:lnSpc>
                        <a:spcBef>
                          <a:spcPts val="0"/>
                        </a:spcBef>
                        <a:spcAft>
                          <a:spcPts val="0"/>
                        </a:spcAft>
                      </a:pPr>
                      <a:r>
                        <a:rPr lang="en-AU" sz="1600" dirty="0">
                          <a:solidFill>
                            <a:schemeClr val="tx1"/>
                          </a:solidFill>
                          <a:latin typeface="Arial"/>
                          <a:ea typeface="Times New Roman"/>
                          <a:cs typeface="Times New Roman"/>
                        </a:rPr>
                        <a:t>Why are we doing this?</a:t>
                      </a:r>
                      <a:br>
                        <a:rPr lang="en-AU" sz="1600" dirty="0">
                          <a:solidFill>
                            <a:schemeClr val="tx1"/>
                          </a:solidFill>
                          <a:latin typeface="Arial"/>
                          <a:ea typeface="Times New Roman"/>
                          <a:cs typeface="Times New Roman"/>
                        </a:rPr>
                      </a:br>
                      <a:r>
                        <a:rPr lang="en-AU" sz="1600" dirty="0">
                          <a:solidFill>
                            <a:schemeClr val="tx1"/>
                          </a:solidFill>
                          <a:latin typeface="Arial"/>
                          <a:ea typeface="Times New Roman"/>
                          <a:cs typeface="Times New Roman"/>
                        </a:rPr>
                        <a:t>What’s the point?</a:t>
                      </a:r>
                      <a:br>
                        <a:rPr lang="en-AU" sz="1600" dirty="0">
                          <a:solidFill>
                            <a:schemeClr val="tx1"/>
                          </a:solidFill>
                          <a:latin typeface="Arial"/>
                          <a:ea typeface="Times New Roman"/>
                          <a:cs typeface="Times New Roman"/>
                        </a:rPr>
                      </a:br>
                      <a:r>
                        <a:rPr lang="en-AU" sz="1600" dirty="0">
                          <a:solidFill>
                            <a:schemeClr val="tx1"/>
                          </a:solidFill>
                          <a:latin typeface="Arial"/>
                          <a:ea typeface="Times New Roman"/>
                          <a:cs typeface="Times New Roman"/>
                        </a:rPr>
                        <a:t>Why are we doing it this way?</a:t>
                      </a:r>
                      <a:br>
                        <a:rPr lang="en-AU" sz="1600" dirty="0">
                          <a:solidFill>
                            <a:schemeClr val="tx1"/>
                          </a:solidFill>
                          <a:latin typeface="Arial"/>
                          <a:ea typeface="Times New Roman"/>
                          <a:cs typeface="Times New Roman"/>
                        </a:rPr>
                      </a:br>
                      <a:r>
                        <a:rPr lang="en-AU" sz="1600" dirty="0">
                          <a:solidFill>
                            <a:schemeClr val="tx1"/>
                          </a:solidFill>
                          <a:latin typeface="Arial"/>
                          <a:ea typeface="Times New Roman"/>
                          <a:cs typeface="Times New Roman"/>
                        </a:rPr>
                        <a:t>Why don't we do it that way?</a:t>
                      </a:r>
                      <a:endParaRPr lang="en-US" sz="3200" dirty="0">
                        <a:solidFill>
                          <a:schemeClr val="tx1"/>
                        </a:solidFill>
                        <a:latin typeface="Arial"/>
                        <a:ea typeface="Calibri"/>
                        <a:cs typeface="Times New Roman"/>
                      </a:endParaRPr>
                    </a:p>
                  </a:txBody>
                  <a:tcPr marL="38100" marR="38100" marT="38100" marB="38100" anchor="ctr"/>
                </a:tc>
              </a:tr>
            </a:tbl>
          </a:graphicData>
        </a:graphic>
      </p:graphicFrame>
      <p:sp>
        <p:nvSpPr>
          <p:cNvPr id="12306" name="Date Placeholder 5"/>
          <p:cNvSpPr>
            <a:spLocks noGrp="1"/>
          </p:cNvSpPr>
          <p:nvPr>
            <p:ph type="dt"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smtClean="0">
                <a:latin typeface="Arial" charset="0"/>
                <a:cs typeface="Arial" charset="0"/>
              </a:rPr>
              <a:t>Working in Teams/Unit 2</a:t>
            </a:r>
          </a:p>
        </p:txBody>
      </p:sp>
      <p:sp>
        <p:nvSpPr>
          <p:cNvPr id="12307" name="Slide Number Placeholder 6"/>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88A4632-4346-4950-BB8E-A4FCDEB2FCF9}" type="slidenum">
              <a:rPr lang="en-US" smtClean="0">
                <a:latin typeface="Arial" charset="0"/>
                <a:cs typeface="Arial" charset="0"/>
              </a:rPr>
              <a:pPr fontAlgn="base">
                <a:spcBef>
                  <a:spcPct val="0"/>
                </a:spcBef>
                <a:spcAft>
                  <a:spcPct val="0"/>
                </a:spcAft>
              </a:pPr>
              <a:t>10</a:t>
            </a:fld>
            <a:endParaRPr lang="en-US" smtClean="0">
              <a:latin typeface="Arial" charset="0"/>
              <a:cs typeface="Arial" charset="0"/>
            </a:endParaRPr>
          </a:p>
        </p:txBody>
      </p:sp>
      <p:sp>
        <p:nvSpPr>
          <p:cNvPr id="8" name="Footer Placeholder 7"/>
          <p:cNvSpPr>
            <a:spLocks noGrp="1"/>
          </p:cNvSpPr>
          <p:nvPr>
            <p:ph type="ftr" sz="quarter" idx="11"/>
          </p:nvPr>
        </p:nvSpPr>
        <p:spPr/>
        <p:txBody>
          <a:bodyPr/>
          <a:lstStyle/>
          <a:p>
            <a:pPr>
              <a:defRPr/>
            </a:pPr>
            <a:r>
              <a:rPr lang="en-US"/>
              <a:t>Health IT Workforce Curriculum Version 1.0/Fall 2010</a:t>
            </a:r>
          </a:p>
        </p:txBody>
      </p:sp>
    </p:spTree>
    <p:custDataLst>
      <p:tags r:id="rId1"/>
    </p:custDataLst>
  </p:cSld>
  <p:clrMapOvr>
    <a:masterClrMapping/>
  </p:clrMapOvr>
  <p:transition advTm="6700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n-US" smtClean="0"/>
              <a:t>Stage 3: Norming</a:t>
            </a:r>
          </a:p>
        </p:txBody>
      </p:sp>
      <p:graphicFrame>
        <p:nvGraphicFramePr>
          <p:cNvPr id="5" name="Content Placeholder 3"/>
          <p:cNvGraphicFramePr>
            <a:graphicFrameLocks noGrp="1"/>
          </p:cNvGraphicFramePr>
          <p:nvPr>
            <p:ph idx="1"/>
          </p:nvPr>
        </p:nvGraphicFramePr>
        <p:xfrm>
          <a:off x="457200" y="1600200"/>
          <a:ext cx="8229600" cy="2970784"/>
        </p:xfrm>
        <a:graphic>
          <a:graphicData uri="http://schemas.openxmlformats.org/drawingml/2006/table">
            <a:tbl>
              <a:tblPr firstRow="1" bandRow="1">
                <a:tableStyleId>{F5AB1C69-6EDB-4FF4-983F-18BD219EF322}</a:tableStyleId>
              </a:tblPr>
              <a:tblGrid>
                <a:gridCol w="2743200"/>
                <a:gridCol w="2743200"/>
                <a:gridCol w="2743200"/>
              </a:tblGrid>
              <a:tr h="370840">
                <a:tc>
                  <a:txBody>
                    <a:bodyPr/>
                    <a:lstStyle/>
                    <a:p>
                      <a:r>
                        <a:rPr lang="en-US" dirty="0" smtClean="0">
                          <a:latin typeface="Arial" pitchFamily="34" charset="0"/>
                          <a:cs typeface="Arial" pitchFamily="34" charset="0"/>
                        </a:rPr>
                        <a:t>The Challenge</a:t>
                      </a:r>
                      <a:endParaRPr lang="en-US" dirty="0">
                        <a:latin typeface="Arial" pitchFamily="34" charset="0"/>
                        <a:cs typeface="Arial" pitchFamily="34" charset="0"/>
                      </a:endParaRPr>
                    </a:p>
                  </a:txBody>
                  <a:tcPr/>
                </a:tc>
                <a:tc>
                  <a:txBody>
                    <a:bodyPr/>
                    <a:lstStyle/>
                    <a:p>
                      <a:r>
                        <a:rPr lang="en-US" dirty="0" smtClean="0">
                          <a:latin typeface="Arial" pitchFamily="34" charset="0"/>
                          <a:cs typeface="Arial" pitchFamily="34" charset="0"/>
                        </a:rPr>
                        <a:t>The Team Dynamics</a:t>
                      </a:r>
                      <a:endParaRPr lang="en-US" dirty="0">
                        <a:latin typeface="Arial" pitchFamily="34" charset="0"/>
                        <a:cs typeface="Arial" pitchFamily="34" charset="0"/>
                      </a:endParaRPr>
                    </a:p>
                  </a:txBody>
                  <a:tcPr/>
                </a:tc>
                <a:tc>
                  <a:txBody>
                    <a:bodyPr/>
                    <a:lstStyle/>
                    <a:p>
                      <a:r>
                        <a:rPr lang="en-US" dirty="0" smtClean="0">
                          <a:latin typeface="Arial" pitchFamily="34" charset="0"/>
                          <a:cs typeface="Arial" pitchFamily="34" charset="0"/>
                        </a:rPr>
                        <a:t>The Questions</a:t>
                      </a:r>
                      <a:endParaRPr lang="en-US" dirty="0">
                        <a:latin typeface="Arial" pitchFamily="34" charset="0"/>
                        <a:cs typeface="Arial" pitchFamily="34" charset="0"/>
                      </a:endParaRPr>
                    </a:p>
                  </a:txBody>
                  <a:tcPr/>
                </a:tc>
              </a:tr>
              <a:tr h="370840">
                <a:tc>
                  <a:txBody>
                    <a:bodyPr/>
                    <a:lstStyle/>
                    <a:p>
                      <a:pPr marL="0" marR="0" algn="ctr">
                        <a:lnSpc>
                          <a:spcPct val="115000"/>
                        </a:lnSpc>
                        <a:spcBef>
                          <a:spcPts val="0"/>
                        </a:spcBef>
                        <a:spcAft>
                          <a:spcPts val="0"/>
                        </a:spcAft>
                      </a:pPr>
                      <a:r>
                        <a:rPr lang="en-AU" sz="1600" b="1" dirty="0">
                          <a:solidFill>
                            <a:srgbClr val="333333"/>
                          </a:solidFill>
                          <a:latin typeface="Arial"/>
                          <a:ea typeface="Times New Roman"/>
                          <a:cs typeface="Times New Roman"/>
                        </a:rPr>
                        <a:t>Managing relationships and task efforts</a:t>
                      </a:r>
                      <a:endParaRPr lang="en-US" sz="3200" dirty="0">
                        <a:latin typeface="Arial"/>
                        <a:ea typeface="Calibri"/>
                        <a:cs typeface="Times New Roman"/>
                      </a:endParaRPr>
                    </a:p>
                  </a:txBody>
                  <a:tcPr marL="38100" marR="38100" marT="38100" marB="38100" anchor="ctr"/>
                </a:tc>
                <a:tc>
                  <a:txBody>
                    <a:bodyPr/>
                    <a:lstStyle/>
                    <a:p>
                      <a:pPr marL="0" marR="0">
                        <a:lnSpc>
                          <a:spcPct val="115000"/>
                        </a:lnSpc>
                        <a:spcBef>
                          <a:spcPts val="0"/>
                        </a:spcBef>
                        <a:spcAft>
                          <a:spcPts val="0"/>
                        </a:spcAft>
                      </a:pPr>
                      <a:r>
                        <a:rPr lang="en-AU" sz="1600">
                          <a:solidFill>
                            <a:srgbClr val="333333"/>
                          </a:solidFill>
                          <a:latin typeface="Arial"/>
                          <a:ea typeface="Times New Roman"/>
                          <a:cs typeface="Times New Roman"/>
                        </a:rPr>
                        <a:t>Implementing the team’s performance expectations</a:t>
                      </a:r>
                      <a:br>
                        <a:rPr lang="en-AU" sz="1600">
                          <a:solidFill>
                            <a:srgbClr val="333333"/>
                          </a:solidFill>
                          <a:latin typeface="Arial"/>
                          <a:ea typeface="Times New Roman"/>
                          <a:cs typeface="Times New Roman"/>
                        </a:rPr>
                      </a:br>
                      <a:r>
                        <a:rPr lang="en-AU" sz="1600">
                          <a:solidFill>
                            <a:srgbClr val="333333"/>
                          </a:solidFill>
                          <a:latin typeface="Arial"/>
                          <a:ea typeface="Times New Roman"/>
                          <a:cs typeface="Times New Roman"/>
                        </a:rPr>
                        <a:t>Re-establishing specific roles and operating procedures</a:t>
                      </a:r>
                      <a:br>
                        <a:rPr lang="en-AU" sz="1600">
                          <a:solidFill>
                            <a:srgbClr val="333333"/>
                          </a:solidFill>
                          <a:latin typeface="Arial"/>
                          <a:ea typeface="Times New Roman"/>
                          <a:cs typeface="Times New Roman"/>
                        </a:rPr>
                      </a:br>
                      <a:r>
                        <a:rPr lang="en-AU" sz="1600">
                          <a:solidFill>
                            <a:srgbClr val="333333"/>
                          </a:solidFill>
                          <a:latin typeface="Arial"/>
                          <a:ea typeface="Times New Roman"/>
                          <a:cs typeface="Times New Roman"/>
                        </a:rPr>
                        <a:t>Defining rules for problem solving </a:t>
                      </a:r>
                      <a:br>
                        <a:rPr lang="en-AU" sz="1600">
                          <a:solidFill>
                            <a:srgbClr val="333333"/>
                          </a:solidFill>
                          <a:latin typeface="Arial"/>
                          <a:ea typeface="Times New Roman"/>
                          <a:cs typeface="Times New Roman"/>
                        </a:rPr>
                      </a:br>
                      <a:r>
                        <a:rPr lang="en-AU" sz="1600">
                          <a:solidFill>
                            <a:srgbClr val="333333"/>
                          </a:solidFill>
                          <a:latin typeface="Arial"/>
                          <a:ea typeface="Times New Roman"/>
                          <a:cs typeface="Times New Roman"/>
                        </a:rPr>
                        <a:t>Clarifying processes for resolving team conflicts </a:t>
                      </a:r>
                      <a:br>
                        <a:rPr lang="en-AU" sz="1600">
                          <a:solidFill>
                            <a:srgbClr val="333333"/>
                          </a:solidFill>
                          <a:latin typeface="Arial"/>
                          <a:ea typeface="Times New Roman"/>
                          <a:cs typeface="Times New Roman"/>
                        </a:rPr>
                      </a:br>
                      <a:r>
                        <a:rPr lang="en-AU" sz="1600">
                          <a:solidFill>
                            <a:srgbClr val="333333"/>
                          </a:solidFill>
                          <a:latin typeface="Arial"/>
                          <a:ea typeface="Times New Roman"/>
                          <a:cs typeface="Times New Roman"/>
                        </a:rPr>
                        <a:t>Building team culture</a:t>
                      </a:r>
                      <a:endParaRPr lang="en-US" sz="3200">
                        <a:latin typeface="Arial"/>
                        <a:ea typeface="Calibri"/>
                        <a:cs typeface="Times New Roman"/>
                      </a:endParaRPr>
                    </a:p>
                  </a:txBody>
                  <a:tcPr marL="38100" marR="38100" marT="38100" marB="38100" anchor="ctr"/>
                </a:tc>
                <a:tc>
                  <a:txBody>
                    <a:bodyPr/>
                    <a:lstStyle/>
                    <a:p>
                      <a:pPr marL="0" marR="0">
                        <a:lnSpc>
                          <a:spcPct val="115000"/>
                        </a:lnSpc>
                        <a:spcBef>
                          <a:spcPts val="0"/>
                        </a:spcBef>
                        <a:spcAft>
                          <a:spcPts val="0"/>
                        </a:spcAft>
                      </a:pPr>
                      <a:r>
                        <a:rPr lang="en-AU" sz="1600" dirty="0">
                          <a:solidFill>
                            <a:srgbClr val="333333"/>
                          </a:solidFill>
                          <a:latin typeface="Arial"/>
                          <a:ea typeface="Times New Roman"/>
                          <a:cs typeface="Times New Roman"/>
                        </a:rPr>
                        <a:t>Who does what and when? </a:t>
                      </a:r>
                      <a:br>
                        <a:rPr lang="en-AU" sz="1600" dirty="0">
                          <a:solidFill>
                            <a:srgbClr val="333333"/>
                          </a:solidFill>
                          <a:latin typeface="Arial"/>
                          <a:ea typeface="Times New Roman"/>
                          <a:cs typeface="Times New Roman"/>
                        </a:rPr>
                      </a:br>
                      <a:r>
                        <a:rPr lang="en-AU" sz="1600" dirty="0">
                          <a:solidFill>
                            <a:srgbClr val="333333"/>
                          </a:solidFill>
                          <a:latin typeface="Arial"/>
                          <a:ea typeface="Times New Roman"/>
                          <a:cs typeface="Times New Roman"/>
                        </a:rPr>
                        <a:t>How often will we meet? </a:t>
                      </a:r>
                      <a:br>
                        <a:rPr lang="en-AU" sz="1600" dirty="0">
                          <a:solidFill>
                            <a:srgbClr val="333333"/>
                          </a:solidFill>
                          <a:latin typeface="Arial"/>
                          <a:ea typeface="Times New Roman"/>
                          <a:cs typeface="Times New Roman"/>
                        </a:rPr>
                      </a:br>
                      <a:r>
                        <a:rPr lang="en-AU" sz="1600" dirty="0">
                          <a:solidFill>
                            <a:srgbClr val="333333"/>
                          </a:solidFill>
                          <a:latin typeface="Arial"/>
                          <a:ea typeface="Times New Roman"/>
                          <a:cs typeface="Times New Roman"/>
                        </a:rPr>
                        <a:t>How do we resolve problems? </a:t>
                      </a:r>
                      <a:br>
                        <a:rPr lang="en-AU" sz="1600" dirty="0">
                          <a:solidFill>
                            <a:srgbClr val="333333"/>
                          </a:solidFill>
                          <a:latin typeface="Arial"/>
                          <a:ea typeface="Times New Roman"/>
                          <a:cs typeface="Times New Roman"/>
                        </a:rPr>
                      </a:br>
                      <a:r>
                        <a:rPr lang="en-AU" sz="1600" dirty="0">
                          <a:solidFill>
                            <a:srgbClr val="333333"/>
                          </a:solidFill>
                          <a:latin typeface="Arial"/>
                          <a:ea typeface="Times New Roman"/>
                          <a:cs typeface="Times New Roman"/>
                        </a:rPr>
                        <a:t>How do we make decisions?</a:t>
                      </a:r>
                      <a:br>
                        <a:rPr lang="en-AU" sz="1600" dirty="0">
                          <a:solidFill>
                            <a:srgbClr val="333333"/>
                          </a:solidFill>
                          <a:latin typeface="Arial"/>
                          <a:ea typeface="Times New Roman"/>
                          <a:cs typeface="Times New Roman"/>
                        </a:rPr>
                      </a:br>
                      <a:r>
                        <a:rPr lang="en-AU" sz="1600" dirty="0">
                          <a:solidFill>
                            <a:srgbClr val="333333"/>
                          </a:solidFill>
                          <a:latin typeface="Arial"/>
                          <a:ea typeface="Times New Roman"/>
                          <a:cs typeface="Times New Roman"/>
                        </a:rPr>
                        <a:t>How do we handle conflicts? </a:t>
                      </a:r>
                      <a:br>
                        <a:rPr lang="en-AU" sz="1600" dirty="0">
                          <a:solidFill>
                            <a:srgbClr val="333333"/>
                          </a:solidFill>
                          <a:latin typeface="Arial"/>
                          <a:ea typeface="Times New Roman"/>
                          <a:cs typeface="Times New Roman"/>
                        </a:rPr>
                      </a:br>
                      <a:r>
                        <a:rPr lang="en-AU" sz="1600" dirty="0">
                          <a:solidFill>
                            <a:srgbClr val="333333"/>
                          </a:solidFill>
                          <a:latin typeface="Arial"/>
                          <a:ea typeface="Times New Roman"/>
                          <a:cs typeface="Times New Roman"/>
                        </a:rPr>
                        <a:t>What makes our team special?</a:t>
                      </a:r>
                      <a:endParaRPr lang="en-US" sz="3200" dirty="0">
                        <a:latin typeface="Arial"/>
                        <a:ea typeface="Calibri"/>
                        <a:cs typeface="Times New Roman"/>
                      </a:endParaRPr>
                    </a:p>
                  </a:txBody>
                  <a:tcPr marL="38100" marR="38100" marT="38100" marB="38100" anchor="ctr"/>
                </a:tc>
              </a:tr>
            </a:tbl>
          </a:graphicData>
        </a:graphic>
      </p:graphicFrame>
      <p:sp>
        <p:nvSpPr>
          <p:cNvPr id="13330" name="Date Placeholder 5"/>
          <p:cNvSpPr>
            <a:spLocks noGrp="1"/>
          </p:cNvSpPr>
          <p:nvPr>
            <p:ph type="dt"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smtClean="0">
                <a:latin typeface="Arial" charset="0"/>
                <a:cs typeface="Arial" charset="0"/>
              </a:rPr>
              <a:t>Working in Teams/Unit 2</a:t>
            </a:r>
          </a:p>
        </p:txBody>
      </p:sp>
      <p:sp>
        <p:nvSpPr>
          <p:cNvPr id="13331" name="Slide Number Placeholder 6"/>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296E42E-1ED0-42B0-870E-869349B0EDDA}" type="slidenum">
              <a:rPr lang="en-US" smtClean="0">
                <a:latin typeface="Arial" charset="0"/>
                <a:cs typeface="Arial" charset="0"/>
              </a:rPr>
              <a:pPr fontAlgn="base">
                <a:spcBef>
                  <a:spcPct val="0"/>
                </a:spcBef>
                <a:spcAft>
                  <a:spcPct val="0"/>
                </a:spcAft>
              </a:pPr>
              <a:t>11</a:t>
            </a:fld>
            <a:endParaRPr lang="en-US" smtClean="0">
              <a:latin typeface="Arial" charset="0"/>
              <a:cs typeface="Arial" charset="0"/>
            </a:endParaRPr>
          </a:p>
        </p:txBody>
      </p:sp>
      <p:sp>
        <p:nvSpPr>
          <p:cNvPr id="8" name="Footer Placeholder 7"/>
          <p:cNvSpPr>
            <a:spLocks noGrp="1"/>
          </p:cNvSpPr>
          <p:nvPr>
            <p:ph type="ftr" sz="quarter" idx="11"/>
          </p:nvPr>
        </p:nvSpPr>
        <p:spPr/>
        <p:txBody>
          <a:bodyPr/>
          <a:lstStyle/>
          <a:p>
            <a:pPr>
              <a:defRPr/>
            </a:pPr>
            <a:r>
              <a:rPr lang="en-US"/>
              <a:t>Health IT Workforce Curriculum Version 1.0/Fall 2010</a:t>
            </a:r>
          </a:p>
        </p:txBody>
      </p:sp>
    </p:spTree>
    <p:custDataLst>
      <p:tags r:id="rId1"/>
    </p:custDataLst>
  </p:cSld>
  <p:clrMapOvr>
    <a:masterClrMapping/>
  </p:clrMapOvr>
  <p:transition advTm="47000"/>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eaLnBrk="1" hangingPunct="1"/>
            <a:r>
              <a:rPr lang="en-US" smtClean="0"/>
              <a:t>Stage 4: Performing</a:t>
            </a:r>
          </a:p>
        </p:txBody>
      </p:sp>
      <p:graphicFrame>
        <p:nvGraphicFramePr>
          <p:cNvPr id="5" name="Content Placeholder 3"/>
          <p:cNvGraphicFramePr>
            <a:graphicFrameLocks noGrp="1"/>
          </p:cNvGraphicFramePr>
          <p:nvPr>
            <p:ph idx="1"/>
          </p:nvPr>
        </p:nvGraphicFramePr>
        <p:xfrm>
          <a:off x="457200" y="1600200"/>
          <a:ext cx="8229600" cy="4372864"/>
        </p:xfrm>
        <a:graphic>
          <a:graphicData uri="http://schemas.openxmlformats.org/drawingml/2006/table">
            <a:tbl>
              <a:tblPr firstRow="1" bandRow="1">
                <a:tableStyleId>{F5AB1C69-6EDB-4FF4-983F-18BD219EF322}</a:tableStyleId>
              </a:tblPr>
              <a:tblGrid>
                <a:gridCol w="2743200"/>
                <a:gridCol w="2743200"/>
                <a:gridCol w="2743200"/>
              </a:tblGrid>
              <a:tr h="370840">
                <a:tc>
                  <a:txBody>
                    <a:bodyPr/>
                    <a:lstStyle/>
                    <a:p>
                      <a:r>
                        <a:rPr lang="en-US" dirty="0" smtClean="0">
                          <a:latin typeface="Arial" pitchFamily="34" charset="0"/>
                          <a:cs typeface="Arial" pitchFamily="34" charset="0"/>
                        </a:rPr>
                        <a:t>The Challenge</a:t>
                      </a:r>
                      <a:endParaRPr lang="en-US" dirty="0">
                        <a:latin typeface="Arial" pitchFamily="34" charset="0"/>
                        <a:cs typeface="Arial" pitchFamily="34" charset="0"/>
                      </a:endParaRPr>
                    </a:p>
                  </a:txBody>
                  <a:tcPr/>
                </a:tc>
                <a:tc>
                  <a:txBody>
                    <a:bodyPr/>
                    <a:lstStyle/>
                    <a:p>
                      <a:r>
                        <a:rPr lang="en-US" dirty="0" smtClean="0">
                          <a:latin typeface="Arial" pitchFamily="34" charset="0"/>
                          <a:cs typeface="Arial" pitchFamily="34" charset="0"/>
                        </a:rPr>
                        <a:t>The Team Dynamics</a:t>
                      </a:r>
                      <a:endParaRPr lang="en-US" dirty="0">
                        <a:latin typeface="Arial" pitchFamily="34" charset="0"/>
                        <a:cs typeface="Arial" pitchFamily="34" charset="0"/>
                      </a:endParaRPr>
                    </a:p>
                  </a:txBody>
                  <a:tcPr/>
                </a:tc>
                <a:tc>
                  <a:txBody>
                    <a:bodyPr/>
                    <a:lstStyle/>
                    <a:p>
                      <a:r>
                        <a:rPr lang="en-US" dirty="0" smtClean="0">
                          <a:latin typeface="Arial" pitchFamily="34" charset="0"/>
                          <a:cs typeface="Arial" pitchFamily="34" charset="0"/>
                        </a:rPr>
                        <a:t>The Questions</a:t>
                      </a:r>
                      <a:endParaRPr lang="en-US" dirty="0">
                        <a:latin typeface="Arial" pitchFamily="34" charset="0"/>
                        <a:cs typeface="Arial" pitchFamily="34" charset="0"/>
                      </a:endParaRPr>
                    </a:p>
                  </a:txBody>
                  <a:tcPr/>
                </a:tc>
              </a:tr>
              <a:tr h="370840">
                <a:tc>
                  <a:txBody>
                    <a:bodyPr/>
                    <a:lstStyle/>
                    <a:p>
                      <a:pPr marL="0" marR="0" algn="ctr">
                        <a:lnSpc>
                          <a:spcPct val="115000"/>
                        </a:lnSpc>
                        <a:spcBef>
                          <a:spcPts val="0"/>
                        </a:spcBef>
                        <a:spcAft>
                          <a:spcPts val="0"/>
                        </a:spcAft>
                      </a:pPr>
                      <a:r>
                        <a:rPr lang="en-AU" sz="1600" b="1">
                          <a:solidFill>
                            <a:srgbClr val="333333"/>
                          </a:solidFill>
                          <a:latin typeface="Arial"/>
                          <a:ea typeface="Times New Roman"/>
                          <a:cs typeface="Times New Roman"/>
                        </a:rPr>
                        <a:t>Managing task completion, evaluating results,striving for improvement</a:t>
                      </a:r>
                      <a:endParaRPr lang="en-US" sz="3200">
                        <a:latin typeface="Arial"/>
                        <a:ea typeface="Calibri"/>
                        <a:cs typeface="Times New Roman"/>
                      </a:endParaRPr>
                    </a:p>
                  </a:txBody>
                  <a:tcPr marL="38100" marR="38100" marT="38100" marB="38100" anchor="ctr"/>
                </a:tc>
                <a:tc>
                  <a:txBody>
                    <a:bodyPr/>
                    <a:lstStyle/>
                    <a:p>
                      <a:pPr marL="0" marR="0">
                        <a:lnSpc>
                          <a:spcPct val="115000"/>
                        </a:lnSpc>
                        <a:spcBef>
                          <a:spcPts val="0"/>
                        </a:spcBef>
                        <a:spcAft>
                          <a:spcPts val="0"/>
                        </a:spcAft>
                      </a:pPr>
                      <a:r>
                        <a:rPr lang="en-AU" sz="1600" b="1">
                          <a:solidFill>
                            <a:srgbClr val="333333"/>
                          </a:solidFill>
                          <a:latin typeface="Arial"/>
                          <a:ea typeface="Times New Roman"/>
                          <a:cs typeface="Times New Roman"/>
                        </a:rPr>
                        <a:t>Alignment. </a:t>
                      </a:r>
                      <a:r>
                        <a:rPr lang="en-AU" sz="1600">
                          <a:solidFill>
                            <a:srgbClr val="333333"/>
                          </a:solidFill>
                          <a:latin typeface="Arial"/>
                          <a:ea typeface="Times New Roman"/>
                          <a:cs typeface="Times New Roman"/>
                        </a:rPr>
                        <a:t>Each person has an integral role in the team’s work </a:t>
                      </a:r>
                      <a:br>
                        <a:rPr lang="en-AU" sz="1600">
                          <a:solidFill>
                            <a:srgbClr val="333333"/>
                          </a:solidFill>
                          <a:latin typeface="Arial"/>
                          <a:ea typeface="Times New Roman"/>
                          <a:cs typeface="Times New Roman"/>
                        </a:rPr>
                      </a:br>
                      <a:r>
                        <a:rPr lang="en-AU" sz="1600" b="1">
                          <a:solidFill>
                            <a:srgbClr val="333333"/>
                          </a:solidFill>
                          <a:latin typeface="Arial"/>
                          <a:ea typeface="Times New Roman"/>
                          <a:cs typeface="Times New Roman"/>
                        </a:rPr>
                        <a:t>Accomplishment. </a:t>
                      </a:r>
                      <a:r>
                        <a:rPr lang="en-AU" sz="1600">
                          <a:solidFill>
                            <a:srgbClr val="333333"/>
                          </a:solidFill>
                          <a:latin typeface="Arial"/>
                          <a:ea typeface="Times New Roman"/>
                          <a:cs typeface="Times New Roman"/>
                        </a:rPr>
                        <a:t>People and the team as a whole are meeting and exceeding role and task expectations</a:t>
                      </a:r>
                      <a:br>
                        <a:rPr lang="en-AU" sz="1600">
                          <a:solidFill>
                            <a:srgbClr val="333333"/>
                          </a:solidFill>
                          <a:latin typeface="Arial"/>
                          <a:ea typeface="Times New Roman"/>
                          <a:cs typeface="Times New Roman"/>
                        </a:rPr>
                      </a:br>
                      <a:r>
                        <a:rPr lang="en-AU" sz="1600" b="1">
                          <a:solidFill>
                            <a:srgbClr val="333333"/>
                          </a:solidFill>
                          <a:latin typeface="Arial"/>
                          <a:ea typeface="Times New Roman"/>
                          <a:cs typeface="Times New Roman"/>
                        </a:rPr>
                        <a:t>Cohesion</a:t>
                      </a:r>
                      <a:r>
                        <a:rPr lang="en-AU" sz="1600">
                          <a:solidFill>
                            <a:srgbClr val="333333"/>
                          </a:solidFill>
                          <a:latin typeface="Arial"/>
                          <a:ea typeface="Times New Roman"/>
                          <a:cs typeface="Times New Roman"/>
                        </a:rPr>
                        <a:t>.Feeling like a “team”</a:t>
                      </a:r>
                      <a:br>
                        <a:rPr lang="en-AU" sz="1600">
                          <a:solidFill>
                            <a:srgbClr val="333333"/>
                          </a:solidFill>
                          <a:latin typeface="Arial"/>
                          <a:ea typeface="Times New Roman"/>
                          <a:cs typeface="Times New Roman"/>
                        </a:rPr>
                      </a:br>
                      <a:r>
                        <a:rPr lang="en-AU" sz="1600" b="1">
                          <a:solidFill>
                            <a:srgbClr val="333333"/>
                          </a:solidFill>
                          <a:latin typeface="Arial"/>
                          <a:ea typeface="Times New Roman"/>
                          <a:cs typeface="Times New Roman"/>
                        </a:rPr>
                        <a:t>Commitment.</a:t>
                      </a:r>
                      <a:r>
                        <a:rPr lang="en-AU" sz="1600">
                          <a:solidFill>
                            <a:srgbClr val="333333"/>
                          </a:solidFill>
                          <a:latin typeface="Arial"/>
                          <a:ea typeface="Times New Roman"/>
                          <a:cs typeface="Times New Roman"/>
                        </a:rPr>
                        <a:t>To each other, the team and to accomplishing the team’s goals. </a:t>
                      </a:r>
                      <a:br>
                        <a:rPr lang="en-AU" sz="1600">
                          <a:solidFill>
                            <a:srgbClr val="333333"/>
                          </a:solidFill>
                          <a:latin typeface="Arial"/>
                          <a:ea typeface="Times New Roman"/>
                          <a:cs typeface="Times New Roman"/>
                        </a:rPr>
                      </a:br>
                      <a:r>
                        <a:rPr lang="en-AU" sz="1600" b="1">
                          <a:solidFill>
                            <a:srgbClr val="333333"/>
                          </a:solidFill>
                          <a:latin typeface="Arial"/>
                          <a:ea typeface="Times New Roman"/>
                          <a:cs typeface="Times New Roman"/>
                        </a:rPr>
                        <a:t>Loyalty and trust</a:t>
                      </a:r>
                      <a:endParaRPr lang="en-US" sz="3200">
                        <a:latin typeface="Arial"/>
                        <a:ea typeface="Calibri"/>
                        <a:cs typeface="Times New Roman"/>
                      </a:endParaRPr>
                    </a:p>
                  </a:txBody>
                  <a:tcPr marL="38100" marR="38100" marT="38100" marB="38100" anchor="ctr"/>
                </a:tc>
                <a:tc>
                  <a:txBody>
                    <a:bodyPr/>
                    <a:lstStyle/>
                    <a:p>
                      <a:pPr marL="0" marR="0">
                        <a:lnSpc>
                          <a:spcPct val="115000"/>
                        </a:lnSpc>
                        <a:spcBef>
                          <a:spcPts val="0"/>
                        </a:spcBef>
                        <a:spcAft>
                          <a:spcPts val="0"/>
                        </a:spcAft>
                      </a:pPr>
                      <a:r>
                        <a:rPr lang="en-AU" sz="1600" dirty="0">
                          <a:solidFill>
                            <a:srgbClr val="333333"/>
                          </a:solidFill>
                          <a:latin typeface="Arial"/>
                          <a:ea typeface="Times New Roman"/>
                          <a:cs typeface="Times New Roman"/>
                        </a:rPr>
                        <a:t>How can we improve this?</a:t>
                      </a:r>
                      <a:br>
                        <a:rPr lang="en-AU" sz="1600" dirty="0">
                          <a:solidFill>
                            <a:srgbClr val="333333"/>
                          </a:solidFill>
                          <a:latin typeface="Arial"/>
                          <a:ea typeface="Times New Roman"/>
                          <a:cs typeface="Times New Roman"/>
                        </a:rPr>
                      </a:br>
                      <a:r>
                        <a:rPr lang="en-AU" sz="1600" dirty="0">
                          <a:solidFill>
                            <a:srgbClr val="333333"/>
                          </a:solidFill>
                          <a:latin typeface="Arial"/>
                          <a:ea typeface="Times New Roman"/>
                          <a:cs typeface="Times New Roman"/>
                        </a:rPr>
                        <a:t>Is there a better way?</a:t>
                      </a:r>
                      <a:br>
                        <a:rPr lang="en-AU" sz="1600" dirty="0">
                          <a:solidFill>
                            <a:srgbClr val="333333"/>
                          </a:solidFill>
                          <a:latin typeface="Arial"/>
                          <a:ea typeface="Times New Roman"/>
                          <a:cs typeface="Times New Roman"/>
                        </a:rPr>
                      </a:br>
                      <a:r>
                        <a:rPr lang="en-AU" sz="1600" dirty="0">
                          <a:solidFill>
                            <a:srgbClr val="333333"/>
                          </a:solidFill>
                          <a:latin typeface="Arial"/>
                          <a:ea typeface="Times New Roman"/>
                          <a:cs typeface="Times New Roman"/>
                        </a:rPr>
                        <a:t>What more can we do?</a:t>
                      </a:r>
                      <a:br>
                        <a:rPr lang="en-AU" sz="1600" dirty="0">
                          <a:solidFill>
                            <a:srgbClr val="333333"/>
                          </a:solidFill>
                          <a:latin typeface="Arial"/>
                          <a:ea typeface="Times New Roman"/>
                          <a:cs typeface="Times New Roman"/>
                        </a:rPr>
                      </a:br>
                      <a:r>
                        <a:rPr lang="en-AU" sz="1600" dirty="0">
                          <a:solidFill>
                            <a:srgbClr val="333333"/>
                          </a:solidFill>
                          <a:latin typeface="Arial"/>
                          <a:ea typeface="Times New Roman"/>
                          <a:cs typeface="Times New Roman"/>
                        </a:rPr>
                        <a:t>How can I help?</a:t>
                      </a:r>
                      <a:endParaRPr lang="en-US" sz="3200" dirty="0">
                        <a:latin typeface="Arial"/>
                        <a:ea typeface="Calibri"/>
                        <a:cs typeface="Times New Roman"/>
                      </a:endParaRPr>
                    </a:p>
                  </a:txBody>
                  <a:tcPr marL="38100" marR="38100" marT="38100" marB="38100" anchor="ctr"/>
                </a:tc>
              </a:tr>
            </a:tbl>
          </a:graphicData>
        </a:graphic>
      </p:graphicFrame>
      <p:sp>
        <p:nvSpPr>
          <p:cNvPr id="14354" name="Date Placeholder 5"/>
          <p:cNvSpPr>
            <a:spLocks noGrp="1"/>
          </p:cNvSpPr>
          <p:nvPr>
            <p:ph type="dt"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smtClean="0">
                <a:latin typeface="Arial" charset="0"/>
                <a:cs typeface="Arial" charset="0"/>
              </a:rPr>
              <a:t>Working in Teams/Unit 2</a:t>
            </a:r>
          </a:p>
        </p:txBody>
      </p:sp>
      <p:sp>
        <p:nvSpPr>
          <p:cNvPr id="14355" name="Slide Number Placeholder 6"/>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BABD89C-5898-41F1-8AAF-519409CBEFDA}" type="slidenum">
              <a:rPr lang="en-US" smtClean="0">
                <a:latin typeface="Arial" charset="0"/>
                <a:cs typeface="Arial" charset="0"/>
              </a:rPr>
              <a:pPr fontAlgn="base">
                <a:spcBef>
                  <a:spcPct val="0"/>
                </a:spcBef>
                <a:spcAft>
                  <a:spcPct val="0"/>
                </a:spcAft>
              </a:pPr>
              <a:t>12</a:t>
            </a:fld>
            <a:endParaRPr lang="en-US" smtClean="0">
              <a:latin typeface="Arial" charset="0"/>
              <a:cs typeface="Arial" charset="0"/>
            </a:endParaRPr>
          </a:p>
        </p:txBody>
      </p:sp>
      <p:sp>
        <p:nvSpPr>
          <p:cNvPr id="8" name="Footer Placeholder 7"/>
          <p:cNvSpPr>
            <a:spLocks noGrp="1"/>
          </p:cNvSpPr>
          <p:nvPr>
            <p:ph type="ftr" sz="quarter" idx="11"/>
          </p:nvPr>
        </p:nvSpPr>
        <p:spPr/>
        <p:txBody>
          <a:bodyPr/>
          <a:lstStyle/>
          <a:p>
            <a:pPr>
              <a:defRPr/>
            </a:pPr>
            <a:r>
              <a:rPr lang="en-US"/>
              <a:t>Health IT Workforce Curriculum Version 1.0/Fall 2010</a:t>
            </a:r>
          </a:p>
        </p:txBody>
      </p:sp>
    </p:spTree>
    <p:custDataLst>
      <p:tags r:id="rId1"/>
    </p:custDataLst>
  </p:cSld>
  <p:clrMapOvr>
    <a:masterClrMapping/>
  </p:clrMapOvr>
  <p:transition advTm="34000"/>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smtClean="0"/>
              <a:t>A team at the Performing Stage can either:</a:t>
            </a:r>
            <a:endParaRPr lang="en-US" dirty="0"/>
          </a:p>
        </p:txBody>
      </p:sp>
      <p:graphicFrame>
        <p:nvGraphicFramePr>
          <p:cNvPr id="4" name="Content Placeholder 3"/>
          <p:cNvGraphicFramePr>
            <a:graphicFrameLocks noGrp="1"/>
          </p:cNvGraphicFramePr>
          <p:nvPr>
            <p:ph idx="1"/>
            <p:custDataLst>
              <p:tags r:id="rId2"/>
            </p:custData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15365" name="Date Placeholder 5"/>
          <p:cNvSpPr>
            <a:spLocks noGrp="1"/>
          </p:cNvSpPr>
          <p:nvPr>
            <p:ph type="dt"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smtClean="0">
                <a:latin typeface="Arial" charset="0"/>
                <a:cs typeface="Arial" charset="0"/>
              </a:rPr>
              <a:t>Working in Teams/Unit 2</a:t>
            </a:r>
          </a:p>
        </p:txBody>
      </p:sp>
      <p:sp>
        <p:nvSpPr>
          <p:cNvPr id="15366" name="Slide Number Placeholder 6"/>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DF49311-8480-49FB-ABE4-FF3ED7BF4FF3}" type="slidenum">
              <a:rPr lang="en-US" smtClean="0">
                <a:latin typeface="Arial" charset="0"/>
                <a:cs typeface="Arial" charset="0"/>
              </a:rPr>
              <a:pPr fontAlgn="base">
                <a:spcBef>
                  <a:spcPct val="0"/>
                </a:spcBef>
                <a:spcAft>
                  <a:spcPct val="0"/>
                </a:spcAft>
              </a:pPr>
              <a:t>13</a:t>
            </a:fld>
            <a:endParaRPr lang="en-US" smtClean="0">
              <a:latin typeface="Arial" charset="0"/>
              <a:cs typeface="Arial" charset="0"/>
            </a:endParaRPr>
          </a:p>
        </p:txBody>
      </p:sp>
      <p:sp>
        <p:nvSpPr>
          <p:cNvPr id="8" name="Footer Placeholder 7"/>
          <p:cNvSpPr>
            <a:spLocks noGrp="1"/>
          </p:cNvSpPr>
          <p:nvPr>
            <p:ph type="ftr" sz="quarter" idx="11"/>
          </p:nvPr>
        </p:nvSpPr>
        <p:spPr/>
        <p:txBody>
          <a:bodyPr/>
          <a:lstStyle/>
          <a:p>
            <a:pPr>
              <a:defRPr/>
            </a:pPr>
            <a:r>
              <a:rPr lang="en-US"/>
              <a:t>Health IT Workforce Curriculum Version 1.0/Fall 2010</a:t>
            </a:r>
          </a:p>
        </p:txBody>
      </p:sp>
    </p:spTree>
    <p:custDataLst>
      <p:tags r:id="rId1"/>
    </p:custDataLst>
  </p:cSld>
  <p:clrMapOvr>
    <a:masterClrMapping/>
  </p:clrMapOvr>
  <p:transition advTm="23000"/>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274638"/>
            <a:ext cx="8229600" cy="944562"/>
          </a:xfrm>
        </p:spPr>
        <p:txBody>
          <a:bodyPr/>
          <a:lstStyle/>
          <a:p>
            <a:pPr eaLnBrk="1" hangingPunct="1"/>
            <a:r>
              <a:rPr lang="en-US" smtClean="0"/>
              <a:t>Phantom Stage: Dorming</a:t>
            </a:r>
          </a:p>
        </p:txBody>
      </p:sp>
      <p:graphicFrame>
        <p:nvGraphicFramePr>
          <p:cNvPr id="5" name="Content Placeholder 3"/>
          <p:cNvGraphicFramePr>
            <a:graphicFrameLocks noGrp="1"/>
          </p:cNvGraphicFramePr>
          <p:nvPr>
            <p:ph idx="1"/>
          </p:nvPr>
        </p:nvGraphicFramePr>
        <p:xfrm>
          <a:off x="457200" y="1701800"/>
          <a:ext cx="8229600" cy="3882136"/>
        </p:xfrm>
        <a:graphic>
          <a:graphicData uri="http://schemas.openxmlformats.org/drawingml/2006/table">
            <a:tbl>
              <a:tblPr firstRow="1" bandRow="1">
                <a:tableStyleId>{F5AB1C69-6EDB-4FF4-983F-18BD219EF322}</a:tableStyleId>
              </a:tblPr>
              <a:tblGrid>
                <a:gridCol w="2743200"/>
                <a:gridCol w="2743200"/>
                <a:gridCol w="2743200"/>
              </a:tblGrid>
              <a:tr h="370840">
                <a:tc>
                  <a:txBody>
                    <a:bodyPr/>
                    <a:lstStyle/>
                    <a:p>
                      <a:r>
                        <a:rPr lang="en-US" dirty="0" smtClean="0">
                          <a:latin typeface="Arial" pitchFamily="34" charset="0"/>
                          <a:cs typeface="Arial" pitchFamily="34" charset="0"/>
                        </a:rPr>
                        <a:t>The Challenge</a:t>
                      </a:r>
                      <a:endParaRPr lang="en-US" dirty="0">
                        <a:latin typeface="Arial" pitchFamily="34" charset="0"/>
                        <a:cs typeface="Arial" pitchFamily="34" charset="0"/>
                      </a:endParaRPr>
                    </a:p>
                  </a:txBody>
                  <a:tcPr/>
                </a:tc>
                <a:tc>
                  <a:txBody>
                    <a:bodyPr/>
                    <a:lstStyle/>
                    <a:p>
                      <a:r>
                        <a:rPr lang="en-US" dirty="0" smtClean="0">
                          <a:latin typeface="Arial" pitchFamily="34" charset="0"/>
                          <a:cs typeface="Arial" pitchFamily="34" charset="0"/>
                        </a:rPr>
                        <a:t>The Team Dynamics</a:t>
                      </a:r>
                      <a:endParaRPr lang="en-US" dirty="0">
                        <a:latin typeface="Arial" pitchFamily="34" charset="0"/>
                        <a:cs typeface="Arial" pitchFamily="34" charset="0"/>
                      </a:endParaRPr>
                    </a:p>
                  </a:txBody>
                  <a:tcPr/>
                </a:tc>
                <a:tc>
                  <a:txBody>
                    <a:bodyPr/>
                    <a:lstStyle/>
                    <a:p>
                      <a:r>
                        <a:rPr lang="en-US" dirty="0" smtClean="0">
                          <a:latin typeface="Arial" pitchFamily="34" charset="0"/>
                          <a:cs typeface="Arial" pitchFamily="34" charset="0"/>
                        </a:rPr>
                        <a:t>The Questions</a:t>
                      </a:r>
                      <a:endParaRPr lang="en-US" dirty="0">
                        <a:latin typeface="Arial" pitchFamily="34" charset="0"/>
                        <a:cs typeface="Arial" pitchFamily="34" charset="0"/>
                      </a:endParaRPr>
                    </a:p>
                  </a:txBody>
                  <a:tcPr/>
                </a:tc>
              </a:tr>
              <a:tr h="370840">
                <a:tc>
                  <a:txBody>
                    <a:bodyPr/>
                    <a:lstStyle/>
                    <a:p>
                      <a:pPr marL="0" marR="0" algn="ctr">
                        <a:lnSpc>
                          <a:spcPct val="115000"/>
                        </a:lnSpc>
                        <a:spcBef>
                          <a:spcPts val="0"/>
                        </a:spcBef>
                        <a:spcAft>
                          <a:spcPts val="0"/>
                        </a:spcAft>
                      </a:pPr>
                      <a:r>
                        <a:rPr lang="en-AU" sz="1400" b="1" dirty="0">
                          <a:solidFill>
                            <a:srgbClr val="333333"/>
                          </a:solidFill>
                          <a:latin typeface="Arial"/>
                          <a:ea typeface="Times New Roman"/>
                          <a:cs typeface="Times New Roman"/>
                        </a:rPr>
                        <a:t>Avoiding this stage by maintaining the commitment and focus of the team</a:t>
                      </a:r>
                      <a:endParaRPr lang="en-US" sz="1400" dirty="0">
                        <a:latin typeface="Arial"/>
                        <a:ea typeface="Calibri"/>
                        <a:cs typeface="Times New Roman"/>
                      </a:endParaRPr>
                    </a:p>
                  </a:txBody>
                  <a:tcPr marL="38100" marR="38100" marT="38100" marB="38100" anchor="ctr"/>
                </a:tc>
                <a:tc>
                  <a:txBody>
                    <a:bodyPr/>
                    <a:lstStyle/>
                    <a:p>
                      <a:pPr marL="0" marR="0">
                        <a:lnSpc>
                          <a:spcPct val="115000"/>
                        </a:lnSpc>
                        <a:spcBef>
                          <a:spcPts val="0"/>
                        </a:spcBef>
                        <a:spcAft>
                          <a:spcPts val="0"/>
                        </a:spcAft>
                      </a:pPr>
                      <a:r>
                        <a:rPr lang="en-AU" sz="1400" b="1" dirty="0">
                          <a:solidFill>
                            <a:srgbClr val="333333"/>
                          </a:solidFill>
                          <a:latin typeface="Arial"/>
                          <a:ea typeface="Times New Roman"/>
                          <a:cs typeface="Times New Roman"/>
                        </a:rPr>
                        <a:t>Complacency</a:t>
                      </a:r>
                      <a:r>
                        <a:rPr lang="en-AU" sz="1400" dirty="0">
                          <a:solidFill>
                            <a:srgbClr val="333333"/>
                          </a:solidFill>
                          <a:latin typeface="Arial"/>
                          <a:ea typeface="Times New Roman"/>
                          <a:cs typeface="Times New Roman"/>
                        </a:rPr>
                        <a:t>. The team goes into cruise mode. A cosy togetherness ensues.</a:t>
                      </a:r>
                      <a:br>
                        <a:rPr lang="en-AU" sz="1400" dirty="0">
                          <a:solidFill>
                            <a:srgbClr val="333333"/>
                          </a:solidFill>
                          <a:latin typeface="Arial"/>
                          <a:ea typeface="Times New Roman"/>
                          <a:cs typeface="Times New Roman"/>
                        </a:rPr>
                      </a:br>
                      <a:r>
                        <a:rPr lang="en-AU" sz="1400" b="1" dirty="0">
                          <a:solidFill>
                            <a:srgbClr val="333333"/>
                          </a:solidFill>
                          <a:latin typeface="Arial"/>
                          <a:ea typeface="Times New Roman"/>
                          <a:cs typeface="Times New Roman"/>
                        </a:rPr>
                        <a:t>Preservation: </a:t>
                      </a:r>
                      <a:r>
                        <a:rPr lang="en-AU" sz="1400" dirty="0">
                          <a:solidFill>
                            <a:srgbClr val="333333"/>
                          </a:solidFill>
                          <a:latin typeface="Arial"/>
                          <a:ea typeface="Times New Roman"/>
                          <a:cs typeface="Times New Roman"/>
                        </a:rPr>
                        <a:t>Self-preservation is the dominant issue. The team may be attempting to extend the life of the group </a:t>
                      </a:r>
                      <a:br>
                        <a:rPr lang="en-AU" sz="1400" dirty="0">
                          <a:solidFill>
                            <a:srgbClr val="333333"/>
                          </a:solidFill>
                          <a:latin typeface="Arial"/>
                          <a:ea typeface="Times New Roman"/>
                          <a:cs typeface="Times New Roman"/>
                        </a:rPr>
                      </a:br>
                      <a:r>
                        <a:rPr lang="en-AU" sz="1400" b="1" dirty="0">
                          <a:solidFill>
                            <a:srgbClr val="333333"/>
                          </a:solidFill>
                          <a:latin typeface="Arial"/>
                          <a:ea typeface="Times New Roman"/>
                          <a:cs typeface="Times New Roman"/>
                        </a:rPr>
                        <a:t>Mediocrity</a:t>
                      </a:r>
                      <a:r>
                        <a:rPr lang="en-AU" sz="1400" dirty="0">
                          <a:solidFill>
                            <a:srgbClr val="333333"/>
                          </a:solidFill>
                          <a:latin typeface="Arial"/>
                          <a:ea typeface="Times New Roman"/>
                          <a:cs typeface="Times New Roman"/>
                        </a:rPr>
                        <a:t>: Lacklustre performance eventually leading to a decline in the quality and quantity of task activity</a:t>
                      </a:r>
                      <a:br>
                        <a:rPr lang="en-AU" sz="1400" dirty="0">
                          <a:solidFill>
                            <a:srgbClr val="333333"/>
                          </a:solidFill>
                          <a:latin typeface="Arial"/>
                          <a:ea typeface="Times New Roman"/>
                          <a:cs typeface="Times New Roman"/>
                        </a:rPr>
                      </a:br>
                      <a:r>
                        <a:rPr lang="en-AU" sz="1400" b="1" dirty="0">
                          <a:solidFill>
                            <a:srgbClr val="333333"/>
                          </a:solidFill>
                          <a:latin typeface="Arial"/>
                          <a:ea typeface="Times New Roman"/>
                          <a:cs typeface="Times New Roman"/>
                        </a:rPr>
                        <a:t>Routine</a:t>
                      </a:r>
                      <a:r>
                        <a:rPr lang="en-AU" sz="1400" dirty="0">
                          <a:solidFill>
                            <a:srgbClr val="333333"/>
                          </a:solidFill>
                          <a:latin typeface="Arial"/>
                          <a:ea typeface="Times New Roman"/>
                          <a:cs typeface="Times New Roman"/>
                        </a:rPr>
                        <a:t>: Comfortable routines are established and enforced i.e. don’t rock the boat</a:t>
                      </a:r>
                      <a:endParaRPr lang="en-US" sz="1400" dirty="0">
                        <a:latin typeface="Arial"/>
                        <a:ea typeface="Calibri"/>
                        <a:cs typeface="Times New Roman"/>
                      </a:endParaRPr>
                    </a:p>
                  </a:txBody>
                  <a:tcPr marL="38100" marR="38100" marT="38100" marB="38100" anchor="ctr"/>
                </a:tc>
                <a:tc>
                  <a:txBody>
                    <a:bodyPr/>
                    <a:lstStyle/>
                    <a:p>
                      <a:pPr marL="0" marR="0">
                        <a:lnSpc>
                          <a:spcPct val="115000"/>
                        </a:lnSpc>
                        <a:spcBef>
                          <a:spcPts val="0"/>
                        </a:spcBef>
                        <a:spcAft>
                          <a:spcPts val="1000"/>
                        </a:spcAft>
                      </a:pPr>
                      <a:r>
                        <a:rPr lang="en-AU" sz="1400" dirty="0">
                          <a:solidFill>
                            <a:srgbClr val="333333"/>
                          </a:solidFill>
                          <a:latin typeface="Arial"/>
                          <a:ea typeface="Times New Roman"/>
                          <a:cs typeface="Times New Roman"/>
                        </a:rPr>
                        <a:t>Have you followed the appropriate channels?</a:t>
                      </a:r>
                      <a:endParaRPr lang="en-US" sz="1400" dirty="0">
                        <a:latin typeface="Arial"/>
                        <a:ea typeface="Calibri"/>
                        <a:cs typeface="Times New Roman"/>
                      </a:endParaRPr>
                    </a:p>
                    <a:p>
                      <a:pPr marL="0" marR="0">
                        <a:lnSpc>
                          <a:spcPct val="115000"/>
                        </a:lnSpc>
                        <a:spcBef>
                          <a:spcPts val="0"/>
                        </a:spcBef>
                        <a:spcAft>
                          <a:spcPts val="0"/>
                        </a:spcAft>
                      </a:pPr>
                      <a:r>
                        <a:rPr lang="en-AU" sz="1400" dirty="0">
                          <a:solidFill>
                            <a:srgbClr val="333333"/>
                          </a:solidFill>
                          <a:latin typeface="Arial"/>
                          <a:ea typeface="Times New Roman"/>
                          <a:cs typeface="Times New Roman"/>
                        </a:rPr>
                        <a:t>Why should we change?</a:t>
                      </a:r>
                      <a:br>
                        <a:rPr lang="en-AU" sz="1400" dirty="0">
                          <a:solidFill>
                            <a:srgbClr val="333333"/>
                          </a:solidFill>
                          <a:latin typeface="Arial"/>
                          <a:ea typeface="Times New Roman"/>
                          <a:cs typeface="Times New Roman"/>
                        </a:rPr>
                      </a:br>
                      <a:r>
                        <a:rPr lang="en-AU" sz="1400" dirty="0">
                          <a:solidFill>
                            <a:srgbClr val="333333"/>
                          </a:solidFill>
                          <a:latin typeface="Arial"/>
                          <a:ea typeface="Times New Roman"/>
                          <a:cs typeface="Times New Roman"/>
                        </a:rPr>
                        <a:t>We’ve always done it this way</a:t>
                      </a:r>
                      <a:br>
                        <a:rPr lang="en-AU" sz="1400" dirty="0">
                          <a:solidFill>
                            <a:srgbClr val="333333"/>
                          </a:solidFill>
                          <a:latin typeface="Arial"/>
                          <a:ea typeface="Times New Roman"/>
                          <a:cs typeface="Times New Roman"/>
                        </a:rPr>
                      </a:br>
                      <a:r>
                        <a:rPr lang="en-AU" sz="1400" dirty="0">
                          <a:solidFill>
                            <a:srgbClr val="333333"/>
                          </a:solidFill>
                          <a:latin typeface="Arial"/>
                          <a:ea typeface="Times New Roman"/>
                          <a:cs typeface="Times New Roman"/>
                        </a:rPr>
                        <a:t>We’re doing OK as we are</a:t>
                      </a:r>
                      <a:br>
                        <a:rPr lang="en-AU" sz="1400" dirty="0">
                          <a:solidFill>
                            <a:srgbClr val="333333"/>
                          </a:solidFill>
                          <a:latin typeface="Arial"/>
                          <a:ea typeface="Times New Roman"/>
                          <a:cs typeface="Times New Roman"/>
                        </a:rPr>
                      </a:br>
                      <a:r>
                        <a:rPr lang="en-AU" sz="1400" dirty="0">
                          <a:solidFill>
                            <a:srgbClr val="333333"/>
                          </a:solidFill>
                          <a:latin typeface="Arial"/>
                          <a:ea typeface="Times New Roman"/>
                          <a:cs typeface="Times New Roman"/>
                        </a:rPr>
                        <a:t>When’s lunch?</a:t>
                      </a:r>
                      <a:endParaRPr lang="en-US" sz="1400" dirty="0">
                        <a:latin typeface="Arial"/>
                        <a:ea typeface="Calibri"/>
                        <a:cs typeface="Times New Roman"/>
                      </a:endParaRPr>
                    </a:p>
                  </a:txBody>
                  <a:tcPr marL="38100" marR="38100" marT="38100" marB="38100" anchor="ctr"/>
                </a:tc>
              </a:tr>
            </a:tbl>
          </a:graphicData>
        </a:graphic>
      </p:graphicFrame>
      <p:sp>
        <p:nvSpPr>
          <p:cNvPr id="16402" name="Date Placeholder 5"/>
          <p:cNvSpPr>
            <a:spLocks noGrp="1"/>
          </p:cNvSpPr>
          <p:nvPr>
            <p:ph type="dt"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smtClean="0">
                <a:latin typeface="Arial" charset="0"/>
                <a:cs typeface="Arial" charset="0"/>
              </a:rPr>
              <a:t>Working in Teams/Unit 2</a:t>
            </a:r>
          </a:p>
        </p:txBody>
      </p:sp>
      <p:sp>
        <p:nvSpPr>
          <p:cNvPr id="16403" name="Slide Number Placeholder 6"/>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9538107-6C62-4011-9C0A-D4954F218F2C}" type="slidenum">
              <a:rPr lang="en-US" smtClean="0">
                <a:latin typeface="Arial" charset="0"/>
                <a:cs typeface="Arial" charset="0"/>
              </a:rPr>
              <a:pPr fontAlgn="base">
                <a:spcBef>
                  <a:spcPct val="0"/>
                </a:spcBef>
                <a:spcAft>
                  <a:spcPct val="0"/>
                </a:spcAft>
              </a:pPr>
              <a:t>14</a:t>
            </a:fld>
            <a:endParaRPr lang="en-US" smtClean="0">
              <a:latin typeface="Arial" charset="0"/>
              <a:cs typeface="Arial" charset="0"/>
            </a:endParaRPr>
          </a:p>
        </p:txBody>
      </p:sp>
      <p:sp>
        <p:nvSpPr>
          <p:cNvPr id="8" name="Footer Placeholder 7"/>
          <p:cNvSpPr>
            <a:spLocks noGrp="1"/>
          </p:cNvSpPr>
          <p:nvPr>
            <p:ph type="ftr" sz="quarter" idx="11"/>
          </p:nvPr>
        </p:nvSpPr>
        <p:spPr/>
        <p:txBody>
          <a:bodyPr/>
          <a:lstStyle/>
          <a:p>
            <a:pPr>
              <a:defRPr/>
            </a:pPr>
            <a:r>
              <a:rPr lang="en-US"/>
              <a:t>Health IT Workforce Curriculum Version 1.0/Fall 2010</a:t>
            </a:r>
          </a:p>
        </p:txBody>
      </p:sp>
    </p:spTree>
    <p:custDataLst>
      <p:tags r:id="rId1"/>
    </p:custDataLst>
  </p:cSld>
  <p:clrMapOvr>
    <a:masterClrMapping/>
  </p:clrMapOvr>
  <p:transition advTm="41000"/>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57200" y="274638"/>
            <a:ext cx="8229600" cy="944562"/>
          </a:xfrm>
        </p:spPr>
        <p:txBody>
          <a:bodyPr/>
          <a:lstStyle/>
          <a:p>
            <a:pPr eaLnBrk="1" hangingPunct="1"/>
            <a:r>
              <a:rPr lang="en-US" smtClean="0"/>
              <a:t>Stage 5: Adjourning</a:t>
            </a:r>
          </a:p>
        </p:txBody>
      </p:sp>
      <p:graphicFrame>
        <p:nvGraphicFramePr>
          <p:cNvPr id="5" name="Content Placeholder 3"/>
          <p:cNvGraphicFramePr>
            <a:graphicFrameLocks noGrp="1"/>
          </p:cNvGraphicFramePr>
          <p:nvPr>
            <p:ph idx="1"/>
          </p:nvPr>
        </p:nvGraphicFramePr>
        <p:xfrm>
          <a:off x="457200" y="1371600"/>
          <a:ext cx="8229600" cy="4863592"/>
        </p:xfrm>
        <a:graphic>
          <a:graphicData uri="http://schemas.openxmlformats.org/drawingml/2006/table">
            <a:tbl>
              <a:tblPr firstRow="1" bandRow="1">
                <a:tableStyleId>{F5AB1C69-6EDB-4FF4-983F-18BD219EF322}</a:tableStyleId>
              </a:tblPr>
              <a:tblGrid>
                <a:gridCol w="2743200"/>
                <a:gridCol w="2743200"/>
                <a:gridCol w="2743200"/>
              </a:tblGrid>
              <a:tr h="370840">
                <a:tc>
                  <a:txBody>
                    <a:bodyPr/>
                    <a:lstStyle/>
                    <a:p>
                      <a:r>
                        <a:rPr lang="en-US" dirty="0" smtClean="0"/>
                        <a:t>The Challenge</a:t>
                      </a:r>
                      <a:endParaRPr lang="en-US" dirty="0">
                        <a:latin typeface="Arial" pitchFamily="34" charset="0"/>
                        <a:cs typeface="Arial" pitchFamily="34" charset="0"/>
                      </a:endParaRPr>
                    </a:p>
                  </a:txBody>
                  <a:tcPr/>
                </a:tc>
                <a:tc>
                  <a:txBody>
                    <a:bodyPr/>
                    <a:lstStyle/>
                    <a:p>
                      <a:r>
                        <a:rPr lang="en-US" dirty="0" smtClean="0"/>
                        <a:t>The Team Dynamics</a:t>
                      </a:r>
                      <a:endParaRPr lang="en-US" dirty="0">
                        <a:latin typeface="Arial" pitchFamily="34" charset="0"/>
                        <a:cs typeface="Arial" pitchFamily="34" charset="0"/>
                      </a:endParaRPr>
                    </a:p>
                  </a:txBody>
                  <a:tcPr/>
                </a:tc>
                <a:tc>
                  <a:txBody>
                    <a:bodyPr/>
                    <a:lstStyle/>
                    <a:p>
                      <a:r>
                        <a:rPr lang="en-US" dirty="0" smtClean="0"/>
                        <a:t>The Questions</a:t>
                      </a:r>
                      <a:endParaRPr lang="en-US" dirty="0">
                        <a:latin typeface="Arial" pitchFamily="34" charset="0"/>
                        <a:cs typeface="Arial" pitchFamily="34" charset="0"/>
                      </a:endParaRPr>
                    </a:p>
                  </a:txBody>
                  <a:tcPr/>
                </a:tc>
              </a:tr>
              <a:tr h="370840">
                <a:tc>
                  <a:txBody>
                    <a:bodyPr/>
                    <a:lstStyle/>
                    <a:p>
                      <a:pPr marL="0" marR="0" algn="ctr">
                        <a:lnSpc>
                          <a:spcPct val="115000"/>
                        </a:lnSpc>
                        <a:spcBef>
                          <a:spcPts val="0"/>
                        </a:spcBef>
                        <a:spcAft>
                          <a:spcPts val="0"/>
                        </a:spcAft>
                      </a:pPr>
                      <a:r>
                        <a:rPr lang="en-AU" sz="1400" b="1" dirty="0">
                          <a:solidFill>
                            <a:srgbClr val="333333"/>
                          </a:solidFill>
                          <a:latin typeface="Arial"/>
                          <a:ea typeface="Times New Roman"/>
                          <a:cs typeface="Times New Roman"/>
                        </a:rPr>
                        <a:t>Managing the completion of tasks. Assisting </a:t>
                      </a:r>
                      <a:r>
                        <a:rPr lang="en-AU" sz="1400" b="1" dirty="0" smtClean="0">
                          <a:solidFill>
                            <a:srgbClr val="333333"/>
                          </a:solidFill>
                          <a:latin typeface="Arial"/>
                          <a:ea typeface="Times New Roman"/>
                          <a:cs typeface="Times New Roman"/>
                        </a:rPr>
                        <a:t>the team </a:t>
                      </a:r>
                      <a:r>
                        <a:rPr lang="en-AU" sz="1400" b="1" dirty="0">
                          <a:solidFill>
                            <a:srgbClr val="333333"/>
                          </a:solidFill>
                          <a:latin typeface="Arial"/>
                          <a:ea typeface="Times New Roman"/>
                          <a:cs typeface="Times New Roman"/>
                        </a:rPr>
                        <a:t>let go of the </a:t>
                      </a:r>
                      <a:br>
                        <a:rPr lang="en-AU" sz="1400" b="1" dirty="0">
                          <a:solidFill>
                            <a:srgbClr val="333333"/>
                          </a:solidFill>
                          <a:latin typeface="Arial"/>
                          <a:ea typeface="Times New Roman"/>
                          <a:cs typeface="Times New Roman"/>
                        </a:rPr>
                      </a:br>
                      <a:r>
                        <a:rPr lang="en-AU" sz="1400" b="1" dirty="0">
                          <a:solidFill>
                            <a:srgbClr val="333333"/>
                          </a:solidFill>
                          <a:latin typeface="Arial"/>
                          <a:ea typeface="Times New Roman"/>
                          <a:cs typeface="Times New Roman"/>
                        </a:rPr>
                        <a:t>group structure and move on.</a:t>
                      </a:r>
                      <a:endParaRPr lang="en-US" sz="2800" dirty="0">
                        <a:latin typeface="Arial"/>
                        <a:ea typeface="Calibri"/>
                        <a:cs typeface="Times New Roman"/>
                      </a:endParaRPr>
                    </a:p>
                  </a:txBody>
                  <a:tcPr marL="38100" marR="38100" marT="38100" marB="38100" anchor="ctr"/>
                </a:tc>
                <a:tc>
                  <a:txBody>
                    <a:bodyPr/>
                    <a:lstStyle/>
                    <a:p>
                      <a:pPr marL="0" marR="0">
                        <a:lnSpc>
                          <a:spcPct val="115000"/>
                        </a:lnSpc>
                        <a:spcBef>
                          <a:spcPts val="0"/>
                        </a:spcBef>
                        <a:spcAft>
                          <a:spcPts val="0"/>
                        </a:spcAft>
                      </a:pPr>
                      <a:r>
                        <a:rPr lang="en-AU" sz="1400" b="1">
                          <a:solidFill>
                            <a:srgbClr val="333333"/>
                          </a:solidFill>
                          <a:latin typeface="Arial"/>
                          <a:ea typeface="Times New Roman"/>
                          <a:cs typeface="Times New Roman"/>
                        </a:rPr>
                        <a:t>Conflicting emotions</a:t>
                      </a:r>
                      <a:r>
                        <a:rPr lang="en-AU" sz="1400">
                          <a:solidFill>
                            <a:srgbClr val="333333"/>
                          </a:solidFill>
                          <a:latin typeface="Arial"/>
                          <a:ea typeface="Times New Roman"/>
                          <a:cs typeface="Times New Roman"/>
                        </a:rPr>
                        <a:t> (sadness, anger, gratitude, happiness)</a:t>
                      </a:r>
                      <a:br>
                        <a:rPr lang="en-AU" sz="1400">
                          <a:solidFill>
                            <a:srgbClr val="333333"/>
                          </a:solidFill>
                          <a:latin typeface="Arial"/>
                          <a:ea typeface="Times New Roman"/>
                          <a:cs typeface="Times New Roman"/>
                        </a:rPr>
                      </a:br>
                      <a:r>
                        <a:rPr lang="en-AU" sz="1400" b="1">
                          <a:solidFill>
                            <a:srgbClr val="333333"/>
                          </a:solidFill>
                          <a:latin typeface="Arial"/>
                          <a:ea typeface="Times New Roman"/>
                          <a:cs typeface="Times New Roman"/>
                        </a:rPr>
                        <a:t>Uncertainty </a:t>
                      </a:r>
                      <a:r>
                        <a:rPr lang="en-AU" sz="1400">
                          <a:solidFill>
                            <a:srgbClr val="333333"/>
                          </a:solidFill>
                          <a:latin typeface="Arial"/>
                          <a:ea typeface="Times New Roman"/>
                          <a:cs typeface="Times New Roman"/>
                        </a:rPr>
                        <a:t>about how to end and their future</a:t>
                      </a:r>
                      <a:br>
                        <a:rPr lang="en-AU" sz="1400">
                          <a:solidFill>
                            <a:srgbClr val="333333"/>
                          </a:solidFill>
                          <a:latin typeface="Arial"/>
                          <a:ea typeface="Times New Roman"/>
                          <a:cs typeface="Times New Roman"/>
                        </a:rPr>
                      </a:br>
                      <a:r>
                        <a:rPr lang="en-AU" sz="1400" b="1">
                          <a:solidFill>
                            <a:srgbClr val="333333"/>
                          </a:solidFill>
                          <a:latin typeface="Arial"/>
                          <a:ea typeface="Times New Roman"/>
                          <a:cs typeface="Times New Roman"/>
                        </a:rPr>
                        <a:t>Grieving </a:t>
                      </a:r>
                      <a:r>
                        <a:rPr lang="en-AU" sz="1400">
                          <a:solidFill>
                            <a:srgbClr val="333333"/>
                          </a:solidFill>
                          <a:latin typeface="Arial"/>
                          <a:ea typeface="Times New Roman"/>
                          <a:cs typeface="Times New Roman"/>
                        </a:rPr>
                        <a:t>Feelings of dislocation and loss</a:t>
                      </a:r>
                      <a:br>
                        <a:rPr lang="en-AU" sz="1400">
                          <a:solidFill>
                            <a:srgbClr val="333333"/>
                          </a:solidFill>
                          <a:latin typeface="Arial"/>
                          <a:ea typeface="Times New Roman"/>
                          <a:cs typeface="Times New Roman"/>
                        </a:rPr>
                      </a:br>
                      <a:r>
                        <a:rPr lang="en-AU" sz="1400">
                          <a:solidFill>
                            <a:srgbClr val="333333"/>
                          </a:solidFill>
                          <a:latin typeface="Arial"/>
                          <a:ea typeface="Times New Roman"/>
                          <a:cs typeface="Times New Roman"/>
                        </a:rPr>
                        <a:t>Team members deal with this stage in </a:t>
                      </a:r>
                      <a:br>
                        <a:rPr lang="en-AU" sz="1400">
                          <a:solidFill>
                            <a:srgbClr val="333333"/>
                          </a:solidFill>
                          <a:latin typeface="Arial"/>
                          <a:ea typeface="Times New Roman"/>
                          <a:cs typeface="Times New Roman"/>
                        </a:rPr>
                      </a:br>
                      <a:r>
                        <a:rPr lang="en-AU" sz="1400">
                          <a:solidFill>
                            <a:srgbClr val="333333"/>
                          </a:solidFill>
                          <a:latin typeface="Arial"/>
                          <a:ea typeface="Times New Roman"/>
                          <a:cs typeface="Times New Roman"/>
                        </a:rPr>
                        <a:t>different ways:</a:t>
                      </a:r>
                      <a:br>
                        <a:rPr lang="en-AU" sz="1400">
                          <a:solidFill>
                            <a:srgbClr val="333333"/>
                          </a:solidFill>
                          <a:latin typeface="Arial"/>
                          <a:ea typeface="Times New Roman"/>
                          <a:cs typeface="Times New Roman"/>
                        </a:rPr>
                      </a:br>
                      <a:r>
                        <a:rPr lang="en-AU" sz="1400" i="1">
                          <a:solidFill>
                            <a:srgbClr val="333333"/>
                          </a:solidFill>
                          <a:latin typeface="Arial"/>
                          <a:ea typeface="Times New Roman"/>
                          <a:cs typeface="Times New Roman"/>
                        </a:rPr>
                        <a:t>Avoiding tasks, Arguing</a:t>
                      </a:r>
                      <a:r>
                        <a:rPr lang="en-AU" sz="1400">
                          <a:solidFill>
                            <a:srgbClr val="333333"/>
                          </a:solidFill>
                          <a:latin typeface="Arial"/>
                          <a:ea typeface="Times New Roman"/>
                          <a:cs typeface="Times New Roman"/>
                        </a:rPr>
                        <a:t> over minor details or past arguments resurface, </a:t>
                      </a:r>
                      <a:br>
                        <a:rPr lang="en-AU" sz="1400">
                          <a:solidFill>
                            <a:srgbClr val="333333"/>
                          </a:solidFill>
                          <a:latin typeface="Arial"/>
                          <a:ea typeface="Times New Roman"/>
                          <a:cs typeface="Times New Roman"/>
                        </a:rPr>
                      </a:br>
                      <a:r>
                        <a:rPr lang="en-AU" sz="1400" i="1">
                          <a:solidFill>
                            <a:srgbClr val="333333"/>
                          </a:solidFill>
                          <a:latin typeface="Arial"/>
                          <a:ea typeface="Times New Roman"/>
                          <a:cs typeface="Times New Roman"/>
                        </a:rPr>
                        <a:t>Denying: </a:t>
                      </a:r>
                      <a:r>
                        <a:rPr lang="en-AU" sz="1400">
                          <a:solidFill>
                            <a:srgbClr val="333333"/>
                          </a:solidFill>
                          <a:latin typeface="Arial"/>
                          <a:ea typeface="Times New Roman"/>
                          <a:cs typeface="Times New Roman"/>
                        </a:rPr>
                        <a:t>pretending the team will continue, </a:t>
                      </a:r>
                      <a:r>
                        <a:rPr lang="en-AU" sz="1400" i="1">
                          <a:solidFill>
                            <a:srgbClr val="333333"/>
                          </a:solidFill>
                          <a:latin typeface="Arial"/>
                          <a:ea typeface="Times New Roman"/>
                          <a:cs typeface="Times New Roman"/>
                        </a:rPr>
                        <a:t>Pollyanna: </a:t>
                      </a:r>
                      <a:r>
                        <a:rPr lang="en-AU" sz="1400">
                          <a:solidFill>
                            <a:srgbClr val="333333"/>
                          </a:solidFill>
                          <a:latin typeface="Arial"/>
                          <a:ea typeface="Times New Roman"/>
                          <a:cs typeface="Times New Roman"/>
                        </a:rPr>
                        <a:t>focusing only on the positive experiences</a:t>
                      </a:r>
                      <a:br>
                        <a:rPr lang="en-AU" sz="1400">
                          <a:solidFill>
                            <a:srgbClr val="333333"/>
                          </a:solidFill>
                          <a:latin typeface="Arial"/>
                          <a:ea typeface="Times New Roman"/>
                          <a:cs typeface="Times New Roman"/>
                        </a:rPr>
                      </a:br>
                      <a:r>
                        <a:rPr lang="en-AU" sz="1400" i="1">
                          <a:solidFill>
                            <a:srgbClr val="333333"/>
                          </a:solidFill>
                          <a:latin typeface="Arial"/>
                          <a:ea typeface="Times New Roman"/>
                          <a:cs typeface="Times New Roman"/>
                        </a:rPr>
                        <a:t>Acknowledging</a:t>
                      </a:r>
                      <a:r>
                        <a:rPr lang="en-AU" sz="1400">
                          <a:solidFill>
                            <a:srgbClr val="333333"/>
                          </a:solidFill>
                          <a:latin typeface="Arial"/>
                          <a:ea typeface="Times New Roman"/>
                          <a:cs typeface="Times New Roman"/>
                        </a:rPr>
                        <a:t>: facing the good, the bad and the ugly, letting go and saying goodbye</a:t>
                      </a:r>
                      <a:endParaRPr lang="en-US" sz="2800">
                        <a:latin typeface="Arial"/>
                        <a:ea typeface="Calibri"/>
                        <a:cs typeface="Times New Roman"/>
                      </a:endParaRPr>
                    </a:p>
                  </a:txBody>
                  <a:tcPr marL="38100" marR="38100" marT="38100" marB="38100" anchor="ctr"/>
                </a:tc>
                <a:tc>
                  <a:txBody>
                    <a:bodyPr/>
                    <a:lstStyle/>
                    <a:p>
                      <a:pPr marL="0" marR="0">
                        <a:lnSpc>
                          <a:spcPct val="115000"/>
                        </a:lnSpc>
                        <a:spcBef>
                          <a:spcPts val="0"/>
                        </a:spcBef>
                        <a:spcAft>
                          <a:spcPts val="0"/>
                        </a:spcAft>
                      </a:pPr>
                      <a:r>
                        <a:rPr lang="en-AU" sz="1400" dirty="0">
                          <a:solidFill>
                            <a:srgbClr val="333333"/>
                          </a:solidFill>
                          <a:latin typeface="Arial"/>
                          <a:ea typeface="Times New Roman"/>
                          <a:cs typeface="Times New Roman"/>
                        </a:rPr>
                        <a:t>What will I do now?</a:t>
                      </a:r>
                      <a:br>
                        <a:rPr lang="en-AU" sz="1400" dirty="0">
                          <a:solidFill>
                            <a:srgbClr val="333333"/>
                          </a:solidFill>
                          <a:latin typeface="Arial"/>
                          <a:ea typeface="Times New Roman"/>
                          <a:cs typeface="Times New Roman"/>
                        </a:rPr>
                      </a:br>
                      <a:r>
                        <a:rPr lang="en-AU" sz="1400" dirty="0">
                          <a:solidFill>
                            <a:srgbClr val="333333"/>
                          </a:solidFill>
                          <a:latin typeface="Arial"/>
                          <a:ea typeface="Times New Roman"/>
                          <a:cs typeface="Times New Roman"/>
                        </a:rPr>
                        <a:t>What will it be like now?</a:t>
                      </a:r>
                      <a:br>
                        <a:rPr lang="en-AU" sz="1400" dirty="0">
                          <a:solidFill>
                            <a:srgbClr val="333333"/>
                          </a:solidFill>
                          <a:latin typeface="Arial"/>
                          <a:ea typeface="Times New Roman"/>
                          <a:cs typeface="Times New Roman"/>
                        </a:rPr>
                      </a:br>
                      <a:r>
                        <a:rPr lang="en-AU" sz="1400" dirty="0">
                          <a:solidFill>
                            <a:srgbClr val="333333"/>
                          </a:solidFill>
                          <a:latin typeface="Arial"/>
                          <a:ea typeface="Times New Roman"/>
                          <a:cs typeface="Times New Roman"/>
                        </a:rPr>
                        <a:t/>
                      </a:r>
                      <a:br>
                        <a:rPr lang="en-AU" sz="1400" dirty="0">
                          <a:solidFill>
                            <a:srgbClr val="333333"/>
                          </a:solidFill>
                          <a:latin typeface="Arial"/>
                          <a:ea typeface="Times New Roman"/>
                          <a:cs typeface="Times New Roman"/>
                        </a:rPr>
                      </a:br>
                      <a:r>
                        <a:rPr lang="en-AU" sz="1400" dirty="0">
                          <a:solidFill>
                            <a:srgbClr val="333333"/>
                          </a:solidFill>
                          <a:latin typeface="Arial"/>
                          <a:ea typeface="Times New Roman"/>
                          <a:cs typeface="Times New Roman"/>
                        </a:rPr>
                        <a:t>Shall I stay (with the company) or shall I go?</a:t>
                      </a:r>
                      <a:endParaRPr lang="en-US" sz="2800" dirty="0">
                        <a:latin typeface="Arial"/>
                        <a:ea typeface="Calibri"/>
                        <a:cs typeface="Times New Roman"/>
                      </a:endParaRPr>
                    </a:p>
                  </a:txBody>
                  <a:tcPr marL="38100" marR="38100" marT="38100" marB="38100" anchor="ctr"/>
                </a:tc>
              </a:tr>
            </a:tbl>
          </a:graphicData>
        </a:graphic>
      </p:graphicFrame>
      <p:sp>
        <p:nvSpPr>
          <p:cNvPr id="17426" name="Date Placeholder 5"/>
          <p:cNvSpPr>
            <a:spLocks noGrp="1"/>
          </p:cNvSpPr>
          <p:nvPr>
            <p:ph type="dt"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smtClean="0">
                <a:latin typeface="Arial" charset="0"/>
                <a:cs typeface="Arial" charset="0"/>
              </a:rPr>
              <a:t>Working in Teams/Unit 2</a:t>
            </a:r>
          </a:p>
        </p:txBody>
      </p:sp>
      <p:sp>
        <p:nvSpPr>
          <p:cNvPr id="17427" name="Slide Number Placeholder 6"/>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45D1A3F-8C23-4AFB-A029-56604B6E4119}" type="slidenum">
              <a:rPr lang="en-US" smtClean="0">
                <a:latin typeface="Arial" charset="0"/>
                <a:cs typeface="Arial" charset="0"/>
              </a:rPr>
              <a:pPr fontAlgn="base">
                <a:spcBef>
                  <a:spcPct val="0"/>
                </a:spcBef>
                <a:spcAft>
                  <a:spcPct val="0"/>
                </a:spcAft>
              </a:pPr>
              <a:t>15</a:t>
            </a:fld>
            <a:endParaRPr lang="en-US" smtClean="0">
              <a:latin typeface="Arial" charset="0"/>
              <a:cs typeface="Arial" charset="0"/>
            </a:endParaRPr>
          </a:p>
        </p:txBody>
      </p:sp>
      <p:sp>
        <p:nvSpPr>
          <p:cNvPr id="8" name="Footer Placeholder 7"/>
          <p:cNvSpPr>
            <a:spLocks noGrp="1"/>
          </p:cNvSpPr>
          <p:nvPr>
            <p:ph type="ftr" sz="quarter" idx="11"/>
          </p:nvPr>
        </p:nvSpPr>
        <p:spPr/>
        <p:txBody>
          <a:bodyPr/>
          <a:lstStyle/>
          <a:p>
            <a:pPr>
              <a:defRPr/>
            </a:pPr>
            <a:r>
              <a:rPr lang="en-US"/>
              <a:t>Health IT Workforce Curriculum Version 1.0/Fall 2010</a:t>
            </a:r>
          </a:p>
        </p:txBody>
      </p:sp>
    </p:spTree>
    <p:custDataLst>
      <p:tags r:id="rId1"/>
    </p:custDataLst>
  </p:cSld>
  <p:clrMapOvr>
    <a:masterClrMapping/>
  </p:clrMapOvr>
  <p:transition advTm="40000"/>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eaLnBrk="1" hangingPunct="1"/>
            <a:r>
              <a:rPr lang="en-US" dirty="0" smtClean="0"/>
              <a:t>Activity I: Stages of Team Development</a:t>
            </a:r>
          </a:p>
        </p:txBody>
      </p:sp>
      <p:sp>
        <p:nvSpPr>
          <p:cNvPr id="18435" name="Content Placeholder 2"/>
          <p:cNvSpPr>
            <a:spLocks noGrp="1"/>
          </p:cNvSpPr>
          <p:nvPr>
            <p:ph idx="1"/>
          </p:nvPr>
        </p:nvSpPr>
        <p:spPr/>
        <p:txBody>
          <a:bodyPr/>
          <a:lstStyle/>
          <a:p>
            <a:pPr marL="4763" indent="-4763" eaLnBrk="1" hangingPunct="1">
              <a:buFont typeface="Arial" charset="0"/>
              <a:buNone/>
            </a:pPr>
            <a:r>
              <a:rPr lang="en-US" sz="2600" i="1" dirty="0" smtClean="0">
                <a:latin typeface="Arial" charset="0"/>
                <a:cs typeface="Arial" charset="0"/>
              </a:rPr>
              <a:t>Now that you have been introduced to the stages of team development…</a:t>
            </a:r>
          </a:p>
          <a:p>
            <a:pPr marL="4763" indent="-4763" eaLnBrk="1" hangingPunct="1">
              <a:buFont typeface="Arial" charset="0"/>
              <a:buNone/>
            </a:pPr>
            <a:endParaRPr lang="en-US" sz="2600" dirty="0" smtClean="0">
              <a:latin typeface="Arial" charset="0"/>
              <a:cs typeface="Arial" charset="0"/>
            </a:endParaRPr>
          </a:p>
          <a:p>
            <a:pPr marL="914400" lvl="1" indent="-514350" eaLnBrk="1" hangingPunct="1">
              <a:buFont typeface="Calibri" pitchFamily="34" charset="0"/>
              <a:buAutoNum type="arabicPeriod"/>
            </a:pPr>
            <a:r>
              <a:rPr lang="en-US" sz="2200" dirty="0" smtClean="0">
                <a:latin typeface="Arial" charset="0"/>
                <a:cs typeface="Arial" charset="0"/>
              </a:rPr>
              <a:t>Provide an example from your experience with teams at each stage in the cycle</a:t>
            </a:r>
          </a:p>
          <a:p>
            <a:pPr marL="914400" lvl="1" indent="-514350" eaLnBrk="1" hangingPunct="1">
              <a:buFont typeface="Calibri" pitchFamily="34" charset="0"/>
              <a:buAutoNum type="arabicPeriod"/>
            </a:pPr>
            <a:r>
              <a:rPr lang="en-US" sz="2200" dirty="0" smtClean="0">
                <a:latin typeface="Arial" charset="0"/>
                <a:cs typeface="Arial" charset="0"/>
              </a:rPr>
              <a:t>Describe why you believe each stage was a valuable part of the team’s development</a:t>
            </a:r>
          </a:p>
          <a:p>
            <a:pPr marL="914400" lvl="1" indent="-514350" eaLnBrk="1" hangingPunct="1">
              <a:buFont typeface="Calibri" pitchFamily="34" charset="0"/>
              <a:buAutoNum type="arabicPeriod"/>
            </a:pPr>
            <a:r>
              <a:rPr lang="en-US" sz="2200" dirty="0" smtClean="0">
                <a:latin typeface="Arial" charset="0"/>
                <a:cs typeface="Arial" charset="0"/>
              </a:rPr>
              <a:t>Feedback will be provided by your instructor</a:t>
            </a:r>
          </a:p>
        </p:txBody>
      </p:sp>
      <p:sp>
        <p:nvSpPr>
          <p:cNvPr id="18437" name="Date Placeholder 4"/>
          <p:cNvSpPr>
            <a:spLocks noGrp="1"/>
          </p:cNvSpPr>
          <p:nvPr>
            <p:ph type="dt"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smtClean="0">
                <a:latin typeface="Arial" charset="0"/>
                <a:cs typeface="Arial" charset="0"/>
              </a:rPr>
              <a:t>Working in Teams/Unit 2</a:t>
            </a:r>
          </a:p>
        </p:txBody>
      </p:sp>
      <p:sp>
        <p:nvSpPr>
          <p:cNvPr id="18438"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68A7FEA-8BE5-477B-A1F9-9B06912B2E6B}" type="slidenum">
              <a:rPr lang="en-US" smtClean="0">
                <a:latin typeface="Arial" charset="0"/>
                <a:cs typeface="Arial" charset="0"/>
              </a:rPr>
              <a:pPr fontAlgn="base">
                <a:spcBef>
                  <a:spcPct val="0"/>
                </a:spcBef>
                <a:spcAft>
                  <a:spcPct val="0"/>
                </a:spcAft>
              </a:pPr>
              <a:t>16</a:t>
            </a:fld>
            <a:endParaRPr lang="en-US" smtClean="0">
              <a:latin typeface="Arial" charset="0"/>
              <a:cs typeface="Arial" charset="0"/>
            </a:endParaRPr>
          </a:p>
        </p:txBody>
      </p:sp>
      <p:sp>
        <p:nvSpPr>
          <p:cNvPr id="7" name="Footer Placeholder 6"/>
          <p:cNvSpPr>
            <a:spLocks noGrp="1"/>
          </p:cNvSpPr>
          <p:nvPr>
            <p:ph type="ftr" sz="quarter" idx="11"/>
          </p:nvPr>
        </p:nvSpPr>
        <p:spPr/>
        <p:txBody>
          <a:bodyPr/>
          <a:lstStyle/>
          <a:p>
            <a:pPr>
              <a:defRPr/>
            </a:pPr>
            <a:r>
              <a:rPr lang="en-US"/>
              <a:t>Health IT Workforce Curriculum Version 1.0/Fall 2010</a:t>
            </a:r>
          </a:p>
        </p:txBody>
      </p:sp>
    </p:spTree>
    <p:custDataLst>
      <p:tags r:id="rId1"/>
    </p:custDataLst>
  </p:cSld>
  <p:clrMapOvr>
    <a:masterClrMapping/>
  </p:clrMapOvr>
  <p:transition advTm="42000"/>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smtClean="0"/>
              <a:t> Define Team Mission and Objectives</a:t>
            </a:r>
            <a:endParaRPr lang="en-US" dirty="0"/>
          </a:p>
        </p:txBody>
      </p:sp>
      <p:sp>
        <p:nvSpPr>
          <p:cNvPr id="19460" name="Date Placeholder 4"/>
          <p:cNvSpPr>
            <a:spLocks noGrp="1"/>
          </p:cNvSpPr>
          <p:nvPr>
            <p:ph type="dt"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smtClean="0">
                <a:latin typeface="Arial" charset="0"/>
                <a:cs typeface="Arial" charset="0"/>
              </a:rPr>
              <a:t>Working in Teams/Unit 2</a:t>
            </a:r>
          </a:p>
        </p:txBody>
      </p:sp>
      <p:sp>
        <p:nvSpPr>
          <p:cNvPr id="19461"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222D62E-8037-451C-AA9B-37D9F25A860E}" type="slidenum">
              <a:rPr lang="en-US" smtClean="0">
                <a:latin typeface="Arial" charset="0"/>
                <a:cs typeface="Arial" charset="0"/>
              </a:rPr>
              <a:pPr fontAlgn="base">
                <a:spcBef>
                  <a:spcPct val="0"/>
                </a:spcBef>
                <a:spcAft>
                  <a:spcPct val="0"/>
                </a:spcAft>
              </a:pPr>
              <a:t>17</a:t>
            </a:fld>
            <a:endParaRPr lang="en-US" smtClean="0">
              <a:latin typeface="Arial" charset="0"/>
              <a:cs typeface="Arial" charset="0"/>
            </a:endParaRPr>
          </a:p>
        </p:txBody>
      </p:sp>
      <p:sp>
        <p:nvSpPr>
          <p:cNvPr id="7" name="Footer Placeholder 6"/>
          <p:cNvSpPr>
            <a:spLocks noGrp="1"/>
          </p:cNvSpPr>
          <p:nvPr>
            <p:ph type="ftr" sz="quarter" idx="11"/>
          </p:nvPr>
        </p:nvSpPr>
        <p:spPr/>
        <p:txBody>
          <a:bodyPr/>
          <a:lstStyle/>
          <a:p>
            <a:pPr>
              <a:defRPr/>
            </a:pPr>
            <a:r>
              <a:rPr lang="en-US"/>
              <a:t>Health IT Workforce Curriculum Version 1.0/Fall 2010</a:t>
            </a:r>
          </a:p>
        </p:txBody>
      </p:sp>
      <p:graphicFrame>
        <p:nvGraphicFramePr>
          <p:cNvPr id="9" name="Content Placeholder 4"/>
          <p:cNvGraphicFramePr>
            <a:graphicFrameLocks noGrp="1"/>
          </p:cNvGraphicFramePr>
          <p:nvPr>
            <p:ph idx="1"/>
            <p:custDataLst>
              <p:tags r:id="rId2"/>
            </p:custDataLst>
          </p:nvPr>
        </p:nvGraphicFramePr>
        <p:xfrm>
          <a:off x="457200" y="1600201"/>
          <a:ext cx="8229600" cy="381000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custDataLst>
      <p:tags r:id="rId1"/>
    </p:custDataLst>
  </p:cSld>
  <p:clrMapOvr>
    <a:masterClrMapping/>
  </p:clrMapOvr>
  <p:transition advTm="28000"/>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latin typeface="Tahoma" pitchFamily="34" charset="0"/>
                <a:ea typeface="Tahoma" pitchFamily="34" charset="0"/>
                <a:cs typeface="Tahoma" pitchFamily="34" charset="0"/>
              </a:rPr>
              <a:t>How to Begin </a:t>
            </a:r>
            <a:r>
              <a:rPr lang="en-US" sz="3600" dirty="0" smtClean="0"/>
              <a:t>T</a:t>
            </a:r>
            <a:r>
              <a:rPr lang="en-US" sz="3600" b="1" dirty="0" smtClean="0">
                <a:latin typeface="Tahoma" pitchFamily="34" charset="0"/>
                <a:ea typeface="Tahoma" pitchFamily="34" charset="0"/>
                <a:cs typeface="Tahoma" pitchFamily="34" charset="0"/>
              </a:rPr>
              <a:t>eam </a:t>
            </a:r>
            <a:r>
              <a:rPr lang="en-US" sz="3600" dirty="0" smtClean="0"/>
              <a:t>B</a:t>
            </a:r>
            <a:r>
              <a:rPr lang="en-US" sz="3600" b="1" dirty="0" smtClean="0">
                <a:latin typeface="Tahoma" pitchFamily="34" charset="0"/>
                <a:ea typeface="Tahoma" pitchFamily="34" charset="0"/>
                <a:cs typeface="Tahoma" pitchFamily="34" charset="0"/>
              </a:rPr>
              <a:t>uilding</a:t>
            </a:r>
            <a:endParaRPr lang="en-US" sz="3600" b="1" dirty="0">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57200" y="1828801"/>
            <a:ext cx="8229600" cy="609599"/>
          </a:xfrm>
        </p:spPr>
        <p:txBody>
          <a:bodyPr>
            <a:normAutofit/>
          </a:bodyPr>
          <a:lstStyle/>
          <a:p>
            <a:pPr marL="3175" indent="-3175">
              <a:buNone/>
            </a:pPr>
            <a:r>
              <a:rPr lang="en-US" sz="2400" i="1" dirty="0" smtClean="0">
                <a:latin typeface="Arial" pitchFamily="34" charset="0"/>
                <a:cs typeface="Arial" pitchFamily="34" charset="0"/>
              </a:rPr>
              <a:t>There are three main components in any team's work :</a:t>
            </a:r>
          </a:p>
        </p:txBody>
      </p:sp>
      <p:sp>
        <p:nvSpPr>
          <p:cNvPr id="4" name="Date Placeholder 3"/>
          <p:cNvSpPr>
            <a:spLocks noGrp="1"/>
          </p:cNvSpPr>
          <p:nvPr>
            <p:ph type="dt" sz="half" idx="10"/>
          </p:nvPr>
        </p:nvSpPr>
        <p:spPr/>
        <p:txBody>
          <a:bodyPr/>
          <a:lstStyle/>
          <a:p>
            <a:r>
              <a:rPr lang="en-US" dirty="0" smtClean="0"/>
              <a:t>Working in Teams / Unit 2</a:t>
            </a:r>
            <a:endParaRPr lang="en-US" dirty="0"/>
          </a:p>
        </p:txBody>
      </p:sp>
      <p:sp>
        <p:nvSpPr>
          <p:cNvPr id="5" name="Footer Placeholder 4"/>
          <p:cNvSpPr>
            <a:spLocks noGrp="1"/>
          </p:cNvSpPr>
          <p:nvPr>
            <p:ph type="ftr" sz="quarter" idx="11"/>
          </p:nvPr>
        </p:nvSpPr>
        <p:spPr/>
        <p:txBody>
          <a:bodyPr/>
          <a:lstStyle/>
          <a:p>
            <a:r>
              <a:rPr lang="en-US" smtClean="0"/>
              <a:t>Health IT Workforce Curriculum  Version 1.0/Fall 2010</a:t>
            </a:r>
            <a:endParaRPr lang="en-US"/>
          </a:p>
        </p:txBody>
      </p:sp>
      <p:sp>
        <p:nvSpPr>
          <p:cNvPr id="6" name="Slide Number Placeholder 5"/>
          <p:cNvSpPr>
            <a:spLocks noGrp="1"/>
          </p:cNvSpPr>
          <p:nvPr>
            <p:ph type="sldNum" sz="quarter" idx="12"/>
          </p:nvPr>
        </p:nvSpPr>
        <p:spPr/>
        <p:txBody>
          <a:bodyPr/>
          <a:lstStyle/>
          <a:p>
            <a:fld id="{D063626C-FF60-44B7-AA9F-E4D3FDBDBEA8}" type="slidenum">
              <a:rPr lang="en-US" smtClean="0"/>
              <a:pPr/>
              <a:t>18</a:t>
            </a:fld>
            <a:endParaRPr lang="en-US"/>
          </a:p>
        </p:txBody>
      </p:sp>
      <p:graphicFrame>
        <p:nvGraphicFramePr>
          <p:cNvPr id="8" name="Diagram 7"/>
          <p:cNvGraphicFramePr/>
          <p:nvPr>
            <p:custDataLst>
              <p:tags r:id="rId1"/>
            </p:custDataLst>
          </p:nvPr>
        </p:nvGraphicFramePr>
        <p:xfrm>
          <a:off x="990600" y="3276600"/>
          <a:ext cx="6858000" cy="184665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ransition advTm="53000"/>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smtClean="0"/>
              <a:t>Identify Resource Needs and Availability</a:t>
            </a:r>
            <a:endParaRPr lang="en-US" dirty="0"/>
          </a:p>
        </p:txBody>
      </p:sp>
      <p:graphicFrame>
        <p:nvGraphicFramePr>
          <p:cNvPr id="4" name="Content Placeholder 3"/>
          <p:cNvGraphicFramePr>
            <a:graphicFrameLocks noGrp="1"/>
          </p:cNvGraphicFramePr>
          <p:nvPr>
            <p:ph idx="1"/>
          </p:nvPr>
        </p:nvGraphicFramePr>
        <p:xfrm>
          <a:off x="1447800" y="1844675"/>
          <a:ext cx="6324600" cy="3566160"/>
        </p:xfrm>
        <a:graphic>
          <a:graphicData uri="http://schemas.openxmlformats.org/drawingml/2006/table">
            <a:tbl>
              <a:tblPr bandRow="1">
                <a:tableStyleId>{5C22544A-7EE6-4342-B048-85BDC9FD1C3A}</a:tableStyleId>
              </a:tblPr>
              <a:tblGrid>
                <a:gridCol w="6324600"/>
              </a:tblGrid>
              <a:tr h="370840">
                <a:tc>
                  <a:txBody>
                    <a:bodyPr/>
                    <a:lstStyle/>
                    <a:p>
                      <a:pPr marL="0" lvl="1" indent="0"/>
                      <a:r>
                        <a:rPr lang="en-US" sz="2400" dirty="0" smtClean="0">
                          <a:latin typeface="Arial" pitchFamily="34" charset="0"/>
                          <a:cs typeface="Arial" pitchFamily="34" charset="0"/>
                        </a:rPr>
                        <a:t>Management requirements</a:t>
                      </a:r>
                    </a:p>
                  </a:txBody>
                  <a:tcPr>
                    <a:solidFill>
                      <a:schemeClr val="accent4">
                        <a:lumMod val="40000"/>
                        <a:lumOff val="60000"/>
                      </a:schemeClr>
                    </a:solidFill>
                  </a:tcPr>
                </a:tc>
              </a:tr>
              <a:tr h="370840">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2400" dirty="0" smtClean="0">
                          <a:latin typeface="Arial" pitchFamily="34" charset="0"/>
                          <a:cs typeface="Arial" pitchFamily="34" charset="0"/>
                        </a:rPr>
                        <a:t>Planning requirements</a:t>
                      </a:r>
                    </a:p>
                  </a:txBody>
                  <a:tcPr>
                    <a:solidFill>
                      <a:schemeClr val="accent4">
                        <a:lumMod val="40000"/>
                        <a:lumOff val="60000"/>
                      </a:schemeClr>
                    </a:solidFill>
                  </a:tcPr>
                </a:tc>
              </a:tr>
              <a:tr h="370840">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2400" dirty="0" smtClean="0">
                          <a:latin typeface="Arial" pitchFamily="34" charset="0"/>
                          <a:cs typeface="Arial" pitchFamily="34" charset="0"/>
                        </a:rPr>
                        <a:t>Technical requirements (design, testing, and implementation)</a:t>
                      </a:r>
                    </a:p>
                  </a:txBody>
                  <a:tcPr>
                    <a:solidFill>
                      <a:schemeClr val="accent4">
                        <a:lumMod val="40000"/>
                        <a:lumOff val="60000"/>
                      </a:schemeClr>
                    </a:solidFill>
                  </a:tcPr>
                </a:tc>
              </a:tr>
              <a:tr h="370840">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2400" dirty="0" smtClean="0">
                          <a:latin typeface="Arial" pitchFamily="34" charset="0"/>
                          <a:cs typeface="Arial" pitchFamily="34" charset="0"/>
                        </a:rPr>
                        <a:t>Business analysis requirements</a:t>
                      </a:r>
                    </a:p>
                  </a:txBody>
                  <a:tcPr>
                    <a:solidFill>
                      <a:schemeClr val="accent4">
                        <a:lumMod val="40000"/>
                        <a:lumOff val="60000"/>
                      </a:schemeClr>
                    </a:solidFill>
                  </a:tcPr>
                </a:tc>
              </a:tr>
              <a:tr h="370840">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2400" dirty="0" smtClean="0">
                          <a:latin typeface="Arial" pitchFamily="34" charset="0"/>
                          <a:cs typeface="Arial" pitchFamily="34" charset="0"/>
                        </a:rPr>
                        <a:t>Communication requirements</a:t>
                      </a:r>
                    </a:p>
                  </a:txBody>
                  <a:tcPr>
                    <a:solidFill>
                      <a:schemeClr val="accent4">
                        <a:lumMod val="40000"/>
                        <a:lumOff val="60000"/>
                      </a:schemeClr>
                    </a:solidFill>
                  </a:tcPr>
                </a:tc>
              </a:tr>
              <a:tr h="370840">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2400" dirty="0" smtClean="0">
                          <a:latin typeface="Arial" pitchFamily="34" charset="0"/>
                          <a:cs typeface="Arial" pitchFamily="34" charset="0"/>
                        </a:rPr>
                        <a:t>Leadership requirements</a:t>
                      </a:r>
                    </a:p>
                  </a:txBody>
                  <a:tcPr>
                    <a:solidFill>
                      <a:schemeClr val="accent4">
                        <a:lumMod val="40000"/>
                        <a:lumOff val="60000"/>
                      </a:schemeClr>
                    </a:solidFill>
                  </a:tcPr>
                </a:tc>
              </a:tr>
              <a:tr h="370840">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2400" dirty="0" smtClean="0">
                          <a:latin typeface="Arial" pitchFamily="34" charset="0"/>
                          <a:cs typeface="Arial" pitchFamily="34" charset="0"/>
                        </a:rPr>
                        <a:t>Customer requirements</a:t>
                      </a:r>
                    </a:p>
                  </a:txBody>
                  <a:tcPr>
                    <a:solidFill>
                      <a:schemeClr val="accent4">
                        <a:lumMod val="40000"/>
                        <a:lumOff val="60000"/>
                      </a:schemeClr>
                    </a:solidFill>
                  </a:tcPr>
                </a:tc>
              </a:tr>
            </a:tbl>
          </a:graphicData>
        </a:graphic>
      </p:graphicFrame>
      <p:sp>
        <p:nvSpPr>
          <p:cNvPr id="20502" name="Date Placeholder 5"/>
          <p:cNvSpPr>
            <a:spLocks noGrp="1"/>
          </p:cNvSpPr>
          <p:nvPr>
            <p:ph type="dt"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smtClean="0">
                <a:latin typeface="Arial" charset="0"/>
                <a:cs typeface="Arial" charset="0"/>
              </a:rPr>
              <a:t>Working in Teams/Unit 2</a:t>
            </a:r>
          </a:p>
        </p:txBody>
      </p:sp>
      <p:sp>
        <p:nvSpPr>
          <p:cNvPr id="20503" name="Slide Number Placeholder 6"/>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EC85A23-B6AE-4F0B-8C50-AEE8513E69B8}" type="slidenum">
              <a:rPr lang="en-US" smtClean="0">
                <a:latin typeface="Arial" charset="0"/>
                <a:cs typeface="Arial" charset="0"/>
              </a:rPr>
              <a:pPr fontAlgn="base">
                <a:spcBef>
                  <a:spcPct val="0"/>
                </a:spcBef>
                <a:spcAft>
                  <a:spcPct val="0"/>
                </a:spcAft>
              </a:pPr>
              <a:t>19</a:t>
            </a:fld>
            <a:endParaRPr lang="en-US" smtClean="0">
              <a:latin typeface="Arial" charset="0"/>
              <a:cs typeface="Arial" charset="0"/>
            </a:endParaRPr>
          </a:p>
        </p:txBody>
      </p:sp>
      <p:sp>
        <p:nvSpPr>
          <p:cNvPr id="8" name="Footer Placeholder 7"/>
          <p:cNvSpPr>
            <a:spLocks noGrp="1"/>
          </p:cNvSpPr>
          <p:nvPr>
            <p:ph type="ftr" sz="quarter" idx="11"/>
          </p:nvPr>
        </p:nvSpPr>
        <p:spPr/>
        <p:txBody>
          <a:bodyPr/>
          <a:lstStyle/>
          <a:p>
            <a:pPr>
              <a:defRPr/>
            </a:pPr>
            <a:r>
              <a:rPr lang="en-US"/>
              <a:t>Health IT Workforce Curriculum Version 1.0/Fall 2010</a:t>
            </a:r>
          </a:p>
        </p:txBody>
      </p:sp>
    </p:spTree>
    <p:custDataLst>
      <p:tags r:id="rId1"/>
    </p:custDataLst>
  </p:cSld>
  <p:clrMapOvr>
    <a:masterClrMapping/>
  </p:clrMapOvr>
  <p:transition advTm="1800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US" smtClean="0"/>
              <a:t>Unit 2 Objectives</a:t>
            </a:r>
          </a:p>
        </p:txBody>
      </p:sp>
      <p:sp>
        <p:nvSpPr>
          <p:cNvPr id="3" name="Content Placeholder 2"/>
          <p:cNvSpPr>
            <a:spLocks noGrp="1"/>
          </p:cNvSpPr>
          <p:nvPr>
            <p:ph idx="1"/>
          </p:nvPr>
        </p:nvSpPr>
        <p:spPr/>
        <p:txBody>
          <a:bodyPr rtlCol="0">
            <a:normAutofit lnSpcReduction="10000"/>
          </a:bodyPr>
          <a:lstStyle/>
          <a:p>
            <a:pPr marL="0" indent="0" eaLnBrk="1" fontAlgn="auto" hangingPunct="1">
              <a:spcAft>
                <a:spcPts val="0"/>
              </a:spcAft>
              <a:buFont typeface="Arial" pitchFamily="34" charset="0"/>
              <a:buNone/>
              <a:defRPr/>
            </a:pPr>
            <a:r>
              <a:rPr lang="en-US" sz="3000" i="1" dirty="0" smtClean="0"/>
              <a:t>At the end of this unit the learner will be able to:</a:t>
            </a:r>
          </a:p>
          <a:p>
            <a:pPr marL="0" indent="0" eaLnBrk="1" fontAlgn="auto" hangingPunct="1">
              <a:spcAft>
                <a:spcPts val="0"/>
              </a:spcAft>
              <a:buFont typeface="Arial" pitchFamily="34" charset="0"/>
              <a:buNone/>
              <a:defRPr/>
            </a:pPr>
            <a:endParaRPr lang="en-US" sz="3000" i="1" dirty="0" smtClean="0"/>
          </a:p>
          <a:p>
            <a:pPr marL="914400" lvl="1" indent="-514350" eaLnBrk="1" fontAlgn="auto" hangingPunct="1">
              <a:spcAft>
                <a:spcPts val="0"/>
              </a:spcAft>
              <a:buFont typeface="+mj-lt"/>
              <a:buAutoNum type="arabicPeriod"/>
              <a:defRPr/>
            </a:pPr>
            <a:r>
              <a:rPr lang="en-US" sz="2600" dirty="0" smtClean="0"/>
              <a:t>Describe stages of team development</a:t>
            </a:r>
          </a:p>
          <a:p>
            <a:pPr marL="914400" lvl="1" indent="-514350" eaLnBrk="1" fontAlgn="auto" hangingPunct="1">
              <a:spcAft>
                <a:spcPts val="0"/>
              </a:spcAft>
              <a:buFont typeface="+mj-lt"/>
              <a:buAutoNum type="arabicPeriod"/>
              <a:defRPr/>
            </a:pPr>
            <a:r>
              <a:rPr lang="en-US" sz="2600" dirty="0" smtClean="0"/>
              <a:t>Identify the needs of the team at each described stage</a:t>
            </a:r>
          </a:p>
          <a:p>
            <a:pPr marL="914400" lvl="1" indent="-514350" eaLnBrk="1" fontAlgn="auto" hangingPunct="1">
              <a:spcAft>
                <a:spcPts val="0"/>
              </a:spcAft>
              <a:buFont typeface="+mj-lt"/>
              <a:buAutoNum type="arabicPeriod"/>
              <a:defRPr/>
            </a:pPr>
            <a:r>
              <a:rPr lang="en-US" sz="2600" dirty="0" smtClean="0"/>
              <a:t>Establish and clarify common goals and purpose for a team</a:t>
            </a:r>
          </a:p>
          <a:p>
            <a:pPr marL="914400" lvl="1" indent="-514350" eaLnBrk="1" fontAlgn="auto" hangingPunct="1">
              <a:spcAft>
                <a:spcPts val="0"/>
              </a:spcAft>
              <a:buFont typeface="+mj-lt"/>
              <a:buAutoNum type="arabicPeriod"/>
              <a:defRPr/>
            </a:pPr>
            <a:r>
              <a:rPr lang="en-US" sz="2600" dirty="0" smtClean="0"/>
              <a:t>Identify key characteristics of effective team members</a:t>
            </a:r>
          </a:p>
          <a:p>
            <a:pPr marL="914400" lvl="1" indent="-514350" eaLnBrk="1" fontAlgn="auto" hangingPunct="1">
              <a:spcAft>
                <a:spcPts val="0"/>
              </a:spcAft>
              <a:buFont typeface="+mj-lt"/>
              <a:buAutoNum type="arabicPeriod"/>
              <a:defRPr/>
            </a:pPr>
            <a:r>
              <a:rPr lang="en-US" sz="2600" dirty="0" smtClean="0"/>
              <a:t>Identify key factors to maintain HIT teams.</a:t>
            </a:r>
          </a:p>
        </p:txBody>
      </p:sp>
      <p:sp>
        <p:nvSpPr>
          <p:cNvPr id="4101" name="Date Placeholder 4"/>
          <p:cNvSpPr>
            <a:spLocks noGrp="1"/>
          </p:cNvSpPr>
          <p:nvPr>
            <p:ph type="dt"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smtClean="0">
                <a:latin typeface="Arial" charset="0"/>
                <a:cs typeface="Arial" charset="0"/>
              </a:rPr>
              <a:t>Working in Teams/Unit 2</a:t>
            </a:r>
          </a:p>
        </p:txBody>
      </p:sp>
      <p:sp>
        <p:nvSpPr>
          <p:cNvPr id="4102"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C837189-7F7A-4E2D-A787-868356785FAD}" type="slidenum">
              <a:rPr lang="en-US" smtClean="0">
                <a:latin typeface="Arial" charset="0"/>
                <a:cs typeface="Arial" charset="0"/>
              </a:rPr>
              <a:pPr fontAlgn="base">
                <a:spcBef>
                  <a:spcPct val="0"/>
                </a:spcBef>
                <a:spcAft>
                  <a:spcPct val="0"/>
                </a:spcAft>
              </a:pPr>
              <a:t>2</a:t>
            </a:fld>
            <a:endParaRPr lang="en-US" smtClean="0">
              <a:latin typeface="Arial" charset="0"/>
              <a:cs typeface="Arial" charset="0"/>
            </a:endParaRPr>
          </a:p>
        </p:txBody>
      </p:sp>
      <p:sp>
        <p:nvSpPr>
          <p:cNvPr id="7" name="Footer Placeholder 6"/>
          <p:cNvSpPr>
            <a:spLocks noGrp="1"/>
          </p:cNvSpPr>
          <p:nvPr>
            <p:ph type="ftr" sz="quarter" idx="11"/>
          </p:nvPr>
        </p:nvSpPr>
        <p:spPr/>
        <p:txBody>
          <a:bodyPr/>
          <a:lstStyle/>
          <a:p>
            <a:pPr>
              <a:defRPr/>
            </a:pPr>
            <a:r>
              <a:rPr lang="en-US"/>
              <a:t>Health IT Workforce Curriculum Version 1.0/Fall 2010</a:t>
            </a:r>
          </a:p>
        </p:txBody>
      </p:sp>
    </p:spTree>
    <p:custDataLst>
      <p:tags r:id="rId1"/>
    </p:custDataLst>
  </p:cSld>
  <p:clrMapOvr>
    <a:masterClrMapping/>
  </p:clrMapOvr>
  <p:transition advTm="25000"/>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eaLnBrk="1" hangingPunct="1"/>
            <a:r>
              <a:rPr lang="en-US" smtClean="0"/>
              <a:t>A Team’s First Steps</a:t>
            </a:r>
          </a:p>
        </p:txBody>
      </p:sp>
      <p:sp>
        <p:nvSpPr>
          <p:cNvPr id="21508" name="Date Placeholder 4"/>
          <p:cNvSpPr>
            <a:spLocks noGrp="1"/>
          </p:cNvSpPr>
          <p:nvPr>
            <p:ph type="dt"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smtClean="0">
                <a:latin typeface="Arial" charset="0"/>
                <a:cs typeface="Arial" charset="0"/>
              </a:rPr>
              <a:t>Working in Teams/Unit 2</a:t>
            </a:r>
          </a:p>
        </p:txBody>
      </p:sp>
      <p:sp>
        <p:nvSpPr>
          <p:cNvPr id="21509"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9E70BBE-1218-4DD0-B287-251135F0FC07}" type="slidenum">
              <a:rPr lang="en-US" smtClean="0">
                <a:latin typeface="Arial" charset="0"/>
                <a:cs typeface="Arial" charset="0"/>
              </a:rPr>
              <a:pPr fontAlgn="base">
                <a:spcBef>
                  <a:spcPct val="0"/>
                </a:spcBef>
                <a:spcAft>
                  <a:spcPct val="0"/>
                </a:spcAft>
              </a:pPr>
              <a:t>20</a:t>
            </a:fld>
            <a:endParaRPr lang="en-US" smtClean="0">
              <a:latin typeface="Arial" charset="0"/>
              <a:cs typeface="Arial" charset="0"/>
            </a:endParaRPr>
          </a:p>
        </p:txBody>
      </p:sp>
      <p:sp>
        <p:nvSpPr>
          <p:cNvPr id="7" name="Footer Placeholder 6"/>
          <p:cNvSpPr>
            <a:spLocks noGrp="1"/>
          </p:cNvSpPr>
          <p:nvPr>
            <p:ph type="ftr" sz="quarter" idx="11"/>
          </p:nvPr>
        </p:nvSpPr>
        <p:spPr/>
        <p:txBody>
          <a:bodyPr/>
          <a:lstStyle/>
          <a:p>
            <a:pPr>
              <a:defRPr/>
            </a:pPr>
            <a:r>
              <a:rPr lang="en-US" dirty="0"/>
              <a:t>Health IT Workforce Curriculum Version 1.0/Fall 2010</a:t>
            </a:r>
          </a:p>
        </p:txBody>
      </p:sp>
      <p:sp>
        <p:nvSpPr>
          <p:cNvPr id="21511" name="Content Placeholder 2"/>
          <p:cNvSpPr>
            <a:spLocks noGrp="1"/>
          </p:cNvSpPr>
          <p:nvPr>
            <p:ph idx="1"/>
          </p:nvPr>
        </p:nvSpPr>
        <p:spPr>
          <a:xfrm>
            <a:off x="457200" y="1600200"/>
            <a:ext cx="4267200" cy="4572000"/>
          </a:xfrm>
        </p:spPr>
        <p:txBody>
          <a:bodyPr/>
          <a:lstStyle/>
          <a:p>
            <a:pPr marL="514350" indent="-514350" eaLnBrk="1" hangingPunct="1">
              <a:buFont typeface="Calibri" pitchFamily="34" charset="0"/>
              <a:buAutoNum type="arabicPeriod"/>
            </a:pPr>
            <a:r>
              <a:rPr lang="en-US" sz="2000" smtClean="0">
                <a:latin typeface="Arial" charset="0"/>
                <a:cs typeface="Arial" charset="0"/>
              </a:rPr>
              <a:t>Determine who should be on the team</a:t>
            </a:r>
          </a:p>
          <a:p>
            <a:pPr marL="514350" indent="-514350" eaLnBrk="1" hangingPunct="1">
              <a:buFont typeface="Calibri" pitchFamily="34" charset="0"/>
              <a:buAutoNum type="arabicPeriod"/>
            </a:pPr>
            <a:r>
              <a:rPr lang="en-US" sz="2000" smtClean="0">
                <a:latin typeface="Arial" charset="0"/>
                <a:cs typeface="Arial" charset="0"/>
              </a:rPr>
              <a:t>Establish rule for engagement (ground rules)</a:t>
            </a:r>
          </a:p>
          <a:p>
            <a:pPr marL="514350" indent="-514350" eaLnBrk="1" hangingPunct="1">
              <a:buFont typeface="Calibri" pitchFamily="34" charset="0"/>
              <a:buAutoNum type="arabicPeriod"/>
            </a:pPr>
            <a:r>
              <a:rPr lang="en-US" sz="2000" smtClean="0">
                <a:latin typeface="Arial" charset="0"/>
                <a:cs typeface="Arial" charset="0"/>
              </a:rPr>
              <a:t>Define and clarify expectations, roles, and responsibilities</a:t>
            </a:r>
          </a:p>
          <a:p>
            <a:pPr marL="514350" indent="-514350" eaLnBrk="1" hangingPunct="1">
              <a:buFont typeface="Calibri" pitchFamily="34" charset="0"/>
              <a:buAutoNum type="arabicPeriod"/>
            </a:pPr>
            <a:r>
              <a:rPr lang="en-US" sz="2000" smtClean="0">
                <a:latin typeface="Arial" charset="0"/>
                <a:cs typeface="Arial" charset="0"/>
              </a:rPr>
              <a:t>Develop an initial action plan (that includes a meeting schedule)</a:t>
            </a:r>
          </a:p>
          <a:p>
            <a:pPr marL="514350" indent="-514350" eaLnBrk="1" hangingPunct="1">
              <a:buFont typeface="Calibri" pitchFamily="34" charset="0"/>
              <a:buAutoNum type="arabicPeriod"/>
            </a:pPr>
            <a:r>
              <a:rPr lang="en-US" sz="2000" smtClean="0">
                <a:latin typeface="Arial" charset="0"/>
                <a:cs typeface="Arial" charset="0"/>
              </a:rPr>
              <a:t>Create an appropriate assessment of progress tool</a:t>
            </a:r>
          </a:p>
          <a:p>
            <a:pPr marL="514350" indent="-514350" eaLnBrk="1" hangingPunct="1">
              <a:buFont typeface="Calibri" pitchFamily="34" charset="0"/>
              <a:buAutoNum type="arabicPeriod"/>
            </a:pPr>
            <a:r>
              <a:rPr lang="en-US" sz="2000" smtClean="0">
                <a:latin typeface="Arial" charset="0"/>
                <a:cs typeface="Arial" charset="0"/>
              </a:rPr>
              <a:t>Implement the tool to monitor team success</a:t>
            </a:r>
          </a:p>
        </p:txBody>
      </p:sp>
      <p:pic>
        <p:nvPicPr>
          <p:cNvPr id="21512" name="Picture 4" descr="babywalking.jpg"/>
          <p:cNvPicPr>
            <a:picLocks noChangeAspect="1"/>
          </p:cNvPicPr>
          <p:nvPr/>
        </p:nvPicPr>
        <p:blipFill>
          <a:blip r:embed="rId4" cstate="print"/>
          <a:srcRect/>
          <a:stretch>
            <a:fillRect/>
          </a:stretch>
        </p:blipFill>
        <p:spPr bwMode="auto">
          <a:xfrm>
            <a:off x="4953000" y="1752600"/>
            <a:ext cx="3124200" cy="3944938"/>
          </a:xfrm>
          <a:prstGeom prst="rect">
            <a:avLst/>
          </a:prstGeom>
          <a:noFill/>
          <a:ln w="9525">
            <a:noFill/>
            <a:miter lim="800000"/>
            <a:headEnd/>
            <a:tailEnd/>
          </a:ln>
        </p:spPr>
      </p:pic>
    </p:spTree>
    <p:custDataLst>
      <p:tags r:id="rId1"/>
    </p:custDataLst>
  </p:cSld>
  <p:clrMapOvr>
    <a:masterClrMapping/>
  </p:clrMapOvr>
  <p:transition advTm="86000"/>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1675"/>
            <a:ext cx="8229600" cy="1143000"/>
          </a:xfrm>
        </p:spPr>
        <p:txBody>
          <a:bodyPr rtlCol="0">
            <a:normAutofit fontScale="90000"/>
          </a:bodyPr>
          <a:lstStyle/>
          <a:p>
            <a:pPr algn="l" eaLnBrk="1" fontAlgn="auto" hangingPunct="1">
              <a:spcAft>
                <a:spcPts val="0"/>
              </a:spcAft>
              <a:defRPr/>
            </a:pPr>
            <a:r>
              <a:rPr lang="en-US" dirty="0" smtClean="0"/>
              <a:t>Distinguish Task and Relationship Behavior</a:t>
            </a:r>
            <a:endParaRPr lang="en-US" dirty="0"/>
          </a:p>
        </p:txBody>
      </p:sp>
      <p:sp>
        <p:nvSpPr>
          <p:cNvPr id="22532" name="Date Placeholder 4"/>
          <p:cNvSpPr>
            <a:spLocks noGrp="1"/>
          </p:cNvSpPr>
          <p:nvPr>
            <p:ph type="dt"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smtClean="0">
                <a:latin typeface="Arial" charset="0"/>
                <a:cs typeface="Arial" charset="0"/>
              </a:rPr>
              <a:t>Working in Teams/Unit 2</a:t>
            </a:r>
          </a:p>
        </p:txBody>
      </p:sp>
      <p:sp>
        <p:nvSpPr>
          <p:cNvPr id="22533"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335C9E7-8BB8-4D4A-9CC3-79E95BD66FAA}" type="slidenum">
              <a:rPr lang="en-US" smtClean="0">
                <a:latin typeface="Arial" charset="0"/>
                <a:cs typeface="Arial" charset="0"/>
              </a:rPr>
              <a:pPr fontAlgn="base">
                <a:spcBef>
                  <a:spcPct val="0"/>
                </a:spcBef>
                <a:spcAft>
                  <a:spcPct val="0"/>
                </a:spcAft>
              </a:pPr>
              <a:t>21</a:t>
            </a:fld>
            <a:endParaRPr lang="en-US" smtClean="0">
              <a:latin typeface="Arial" charset="0"/>
              <a:cs typeface="Arial" charset="0"/>
            </a:endParaRPr>
          </a:p>
        </p:txBody>
      </p:sp>
      <p:sp>
        <p:nvSpPr>
          <p:cNvPr id="7" name="Footer Placeholder 6"/>
          <p:cNvSpPr>
            <a:spLocks noGrp="1"/>
          </p:cNvSpPr>
          <p:nvPr>
            <p:ph type="ftr" sz="quarter" idx="11"/>
          </p:nvPr>
        </p:nvSpPr>
        <p:spPr/>
        <p:txBody>
          <a:bodyPr/>
          <a:lstStyle/>
          <a:p>
            <a:pPr>
              <a:defRPr/>
            </a:pPr>
            <a:r>
              <a:rPr lang="en-US"/>
              <a:t>Health IT Workforce Curriculum Version 1.0/Fall 2010</a:t>
            </a:r>
          </a:p>
        </p:txBody>
      </p:sp>
      <p:graphicFrame>
        <p:nvGraphicFramePr>
          <p:cNvPr id="9" name="Content Placeholder 4"/>
          <p:cNvGraphicFramePr>
            <a:graphicFrameLocks noGrp="1"/>
          </p:cNvGraphicFramePr>
          <p:nvPr>
            <p:ph idx="1"/>
            <p:custDataLst>
              <p:tags r:id="rId2"/>
            </p:custDataLst>
          </p:nvPr>
        </p:nvGraphicFramePr>
        <p:xfrm>
          <a:off x="457200" y="2362200"/>
          <a:ext cx="8229600" cy="205740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custDataLst>
      <p:tags r:id="rId1"/>
    </p:custDataLst>
  </p:cSld>
  <p:clrMapOvr>
    <a:masterClrMapping/>
  </p:clrMapOvr>
  <p:transition advTm="23000"/>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Content Placeholder 3" descr="Situational_Leadership.png"/>
          <p:cNvPicPr>
            <a:picLocks noGrp="1" noChangeAspect="1"/>
          </p:cNvPicPr>
          <p:nvPr>
            <p:ph idx="1"/>
          </p:nvPr>
        </p:nvPicPr>
        <p:blipFill>
          <a:blip r:embed="rId4" cstate="print"/>
          <a:srcRect/>
          <a:stretch>
            <a:fillRect/>
          </a:stretch>
        </p:blipFill>
        <p:spPr>
          <a:xfrm>
            <a:off x="1646238" y="457200"/>
            <a:ext cx="5851525" cy="5486400"/>
          </a:xfrm>
        </p:spPr>
      </p:pic>
      <p:sp>
        <p:nvSpPr>
          <p:cNvPr id="23556" name="Date Placeholder 3"/>
          <p:cNvSpPr>
            <a:spLocks noGrp="1"/>
          </p:cNvSpPr>
          <p:nvPr>
            <p:ph type="dt"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smtClean="0">
                <a:latin typeface="Arial" charset="0"/>
                <a:cs typeface="Arial" charset="0"/>
              </a:rPr>
              <a:t>Working in Teams/Unit 2</a:t>
            </a:r>
          </a:p>
        </p:txBody>
      </p:sp>
      <p:sp>
        <p:nvSpPr>
          <p:cNvPr id="23557" name="Slide Number Placeholder 4"/>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D873AB-ABB7-457A-AFB8-AB8AFED9BED0}" type="slidenum">
              <a:rPr lang="en-US" smtClean="0">
                <a:latin typeface="Arial" charset="0"/>
                <a:cs typeface="Arial" charset="0"/>
              </a:rPr>
              <a:pPr fontAlgn="base">
                <a:spcBef>
                  <a:spcPct val="0"/>
                </a:spcBef>
                <a:spcAft>
                  <a:spcPct val="0"/>
                </a:spcAft>
              </a:pPr>
              <a:t>22</a:t>
            </a:fld>
            <a:endParaRPr lang="en-US" smtClean="0">
              <a:latin typeface="Arial" charset="0"/>
              <a:cs typeface="Arial" charset="0"/>
            </a:endParaRPr>
          </a:p>
        </p:txBody>
      </p:sp>
      <p:sp>
        <p:nvSpPr>
          <p:cNvPr id="6" name="Footer Placeholder 5"/>
          <p:cNvSpPr>
            <a:spLocks noGrp="1"/>
          </p:cNvSpPr>
          <p:nvPr>
            <p:ph type="ftr" sz="quarter" idx="11"/>
          </p:nvPr>
        </p:nvSpPr>
        <p:spPr/>
        <p:txBody>
          <a:bodyPr/>
          <a:lstStyle/>
          <a:p>
            <a:pPr>
              <a:defRPr/>
            </a:pPr>
            <a:r>
              <a:rPr lang="en-US"/>
              <a:t>Health IT Workforce Curriculum Version 1.0/Fall 2010</a:t>
            </a:r>
          </a:p>
        </p:txBody>
      </p:sp>
    </p:spTree>
    <p:custDataLst>
      <p:tags r:id="rId1"/>
    </p:custData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pPr eaLnBrk="1" hangingPunct="1"/>
            <a:r>
              <a:rPr lang="en-US" smtClean="0"/>
              <a:t>Task Behavior Roles</a:t>
            </a:r>
          </a:p>
        </p:txBody>
      </p:sp>
      <p:sp>
        <p:nvSpPr>
          <p:cNvPr id="24580" name="Date Placeholder 4"/>
          <p:cNvSpPr>
            <a:spLocks noGrp="1"/>
          </p:cNvSpPr>
          <p:nvPr>
            <p:ph type="dt"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smtClean="0">
                <a:latin typeface="Arial" charset="0"/>
                <a:cs typeface="Arial" charset="0"/>
              </a:rPr>
              <a:t>Working in Teams/Unit 2</a:t>
            </a:r>
          </a:p>
        </p:txBody>
      </p:sp>
      <p:sp>
        <p:nvSpPr>
          <p:cNvPr id="24581"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2795EBF-36E8-49CD-A6E9-2EABCA5498C3}" type="slidenum">
              <a:rPr lang="en-US" smtClean="0">
                <a:latin typeface="Arial" charset="0"/>
                <a:cs typeface="Arial" charset="0"/>
              </a:rPr>
              <a:pPr fontAlgn="base">
                <a:spcBef>
                  <a:spcPct val="0"/>
                </a:spcBef>
                <a:spcAft>
                  <a:spcPct val="0"/>
                </a:spcAft>
              </a:pPr>
              <a:t>23</a:t>
            </a:fld>
            <a:endParaRPr lang="en-US" smtClean="0">
              <a:latin typeface="Arial" charset="0"/>
              <a:cs typeface="Arial" charset="0"/>
            </a:endParaRPr>
          </a:p>
        </p:txBody>
      </p:sp>
      <p:sp>
        <p:nvSpPr>
          <p:cNvPr id="7" name="Footer Placeholder 6"/>
          <p:cNvSpPr>
            <a:spLocks noGrp="1"/>
          </p:cNvSpPr>
          <p:nvPr>
            <p:ph type="ftr" sz="quarter" idx="11"/>
          </p:nvPr>
        </p:nvSpPr>
        <p:spPr/>
        <p:txBody>
          <a:bodyPr/>
          <a:lstStyle/>
          <a:p>
            <a:pPr>
              <a:defRPr/>
            </a:pPr>
            <a:r>
              <a:rPr lang="en-US"/>
              <a:t>Health IT Workforce Curriculum Version 1.0/Fall 2010</a:t>
            </a:r>
          </a:p>
        </p:txBody>
      </p:sp>
      <p:graphicFrame>
        <p:nvGraphicFramePr>
          <p:cNvPr id="9" name="Content Placeholder 4"/>
          <p:cNvGraphicFramePr>
            <a:graphicFrameLocks noGrp="1"/>
          </p:cNvGraphicFramePr>
          <p:nvPr>
            <p:ph idx="1"/>
            <p:custDataLst>
              <p:tags r:id="rId2"/>
            </p:custDataLst>
          </p:nvPr>
        </p:nvGraphicFramePr>
        <p:xfrm>
          <a:off x="2057400" y="1295400"/>
          <a:ext cx="5410200" cy="487680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custDataLst>
      <p:tags r:id="rId1"/>
    </p:custDataLst>
  </p:cSld>
  <p:clrMapOvr>
    <a:masterClrMapping/>
  </p:clrMapOvr>
  <p:transition advTm="132000"/>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457200" y="701675"/>
            <a:ext cx="8229600" cy="1143000"/>
          </a:xfrm>
        </p:spPr>
        <p:txBody>
          <a:bodyPr/>
          <a:lstStyle/>
          <a:p>
            <a:pPr eaLnBrk="1" hangingPunct="1"/>
            <a:r>
              <a:rPr lang="en-US" smtClean="0"/>
              <a:t>Relationship Behavior Roles</a:t>
            </a:r>
          </a:p>
        </p:txBody>
      </p:sp>
      <p:sp>
        <p:nvSpPr>
          <p:cNvPr id="25604" name="Date Placeholder 4"/>
          <p:cNvSpPr>
            <a:spLocks noGrp="1"/>
          </p:cNvSpPr>
          <p:nvPr>
            <p:ph type="dt"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smtClean="0">
                <a:latin typeface="Arial" charset="0"/>
                <a:cs typeface="Arial" charset="0"/>
              </a:rPr>
              <a:t>Working in Teams/Unit 2</a:t>
            </a:r>
          </a:p>
        </p:txBody>
      </p:sp>
      <p:sp>
        <p:nvSpPr>
          <p:cNvPr id="25605"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31BE61B-FD69-4123-921E-F3D33875D5B3}" type="slidenum">
              <a:rPr lang="en-US" smtClean="0">
                <a:latin typeface="Arial" charset="0"/>
                <a:cs typeface="Arial" charset="0"/>
              </a:rPr>
              <a:pPr fontAlgn="base">
                <a:spcBef>
                  <a:spcPct val="0"/>
                </a:spcBef>
                <a:spcAft>
                  <a:spcPct val="0"/>
                </a:spcAft>
              </a:pPr>
              <a:t>24</a:t>
            </a:fld>
            <a:endParaRPr lang="en-US" smtClean="0">
              <a:latin typeface="Arial" charset="0"/>
              <a:cs typeface="Arial" charset="0"/>
            </a:endParaRPr>
          </a:p>
        </p:txBody>
      </p:sp>
      <p:sp>
        <p:nvSpPr>
          <p:cNvPr id="7" name="Footer Placeholder 6"/>
          <p:cNvSpPr>
            <a:spLocks noGrp="1"/>
          </p:cNvSpPr>
          <p:nvPr>
            <p:ph type="ftr" sz="quarter" idx="11"/>
          </p:nvPr>
        </p:nvSpPr>
        <p:spPr/>
        <p:txBody>
          <a:bodyPr/>
          <a:lstStyle/>
          <a:p>
            <a:pPr>
              <a:defRPr/>
            </a:pPr>
            <a:r>
              <a:rPr lang="en-US"/>
              <a:t>Health IT Workforce Curriculum Version 1.0/Fall 2010</a:t>
            </a:r>
          </a:p>
        </p:txBody>
      </p:sp>
      <p:graphicFrame>
        <p:nvGraphicFramePr>
          <p:cNvPr id="9" name="Content Placeholder 4"/>
          <p:cNvGraphicFramePr>
            <a:graphicFrameLocks noGrp="1"/>
          </p:cNvGraphicFramePr>
          <p:nvPr>
            <p:ph idx="1"/>
            <p:custDataLst>
              <p:tags r:id="rId2"/>
            </p:custDataLst>
          </p:nvPr>
        </p:nvGraphicFramePr>
        <p:xfrm>
          <a:off x="609600" y="1295400"/>
          <a:ext cx="8153400" cy="464820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custDataLst>
      <p:tags r:id="rId1"/>
    </p:custDataLst>
  </p:cSld>
  <p:clrMapOvr>
    <a:masterClrMapping/>
  </p:clrMapOvr>
  <p:transition advTm="234000"/>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457200" y="701675"/>
            <a:ext cx="8229600" cy="1143000"/>
          </a:xfrm>
        </p:spPr>
        <p:txBody>
          <a:bodyPr/>
          <a:lstStyle/>
          <a:p>
            <a:pPr eaLnBrk="1" hangingPunct="1"/>
            <a:r>
              <a:rPr lang="en-US" smtClean="0"/>
              <a:t>Ineffective Roles</a:t>
            </a:r>
          </a:p>
        </p:txBody>
      </p:sp>
      <p:sp>
        <p:nvSpPr>
          <p:cNvPr id="26628" name="Date Placeholder 4"/>
          <p:cNvSpPr>
            <a:spLocks noGrp="1"/>
          </p:cNvSpPr>
          <p:nvPr>
            <p:ph type="dt"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smtClean="0">
                <a:latin typeface="Arial" charset="0"/>
                <a:cs typeface="Arial" charset="0"/>
              </a:rPr>
              <a:t>Working in Teams/Unit 2</a:t>
            </a:r>
          </a:p>
        </p:txBody>
      </p:sp>
      <p:sp>
        <p:nvSpPr>
          <p:cNvPr id="26629"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606E1FB-767D-4F40-8E0A-796401F57CA4}" type="slidenum">
              <a:rPr lang="en-US" smtClean="0">
                <a:latin typeface="Arial" charset="0"/>
                <a:cs typeface="Arial" charset="0"/>
              </a:rPr>
              <a:pPr fontAlgn="base">
                <a:spcBef>
                  <a:spcPct val="0"/>
                </a:spcBef>
                <a:spcAft>
                  <a:spcPct val="0"/>
                </a:spcAft>
              </a:pPr>
              <a:t>25</a:t>
            </a:fld>
            <a:endParaRPr lang="en-US" smtClean="0">
              <a:latin typeface="Arial" charset="0"/>
              <a:cs typeface="Arial" charset="0"/>
            </a:endParaRPr>
          </a:p>
        </p:txBody>
      </p:sp>
      <p:sp>
        <p:nvSpPr>
          <p:cNvPr id="7" name="Footer Placeholder 6"/>
          <p:cNvSpPr>
            <a:spLocks noGrp="1"/>
          </p:cNvSpPr>
          <p:nvPr>
            <p:ph type="ftr" sz="quarter" idx="11"/>
          </p:nvPr>
        </p:nvSpPr>
        <p:spPr/>
        <p:txBody>
          <a:bodyPr/>
          <a:lstStyle/>
          <a:p>
            <a:pPr>
              <a:defRPr/>
            </a:pPr>
            <a:r>
              <a:rPr lang="en-US"/>
              <a:t>Health IT Workforce Curriculum Version 1.0/Fall 2010</a:t>
            </a:r>
          </a:p>
        </p:txBody>
      </p:sp>
      <p:graphicFrame>
        <p:nvGraphicFramePr>
          <p:cNvPr id="9" name="Content Placeholder 4"/>
          <p:cNvGraphicFramePr>
            <a:graphicFrameLocks noGrp="1"/>
          </p:cNvGraphicFramePr>
          <p:nvPr>
            <p:ph idx="1"/>
            <p:custDataLst>
              <p:tags r:id="rId2"/>
            </p:custDataLst>
          </p:nvPr>
        </p:nvGraphicFramePr>
        <p:xfrm>
          <a:off x="838200" y="1752600"/>
          <a:ext cx="7467600" cy="388620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custDataLst>
      <p:tags r:id="rId1"/>
    </p:custDataLst>
  </p:cSld>
  <p:clrMapOvr>
    <a:masterClrMapping/>
  </p:clrMapOvr>
  <p:transition advTm="125000"/>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latin typeface="Tahoma" pitchFamily="34" charset="0"/>
                <a:ea typeface="Tahoma" pitchFamily="34" charset="0"/>
                <a:cs typeface="Tahoma" pitchFamily="34" charset="0"/>
              </a:rPr>
              <a:t>Selecting the Right Members </a:t>
            </a:r>
            <a:br>
              <a:rPr lang="en-US" sz="3200" b="1" dirty="0" smtClean="0">
                <a:latin typeface="Tahoma" pitchFamily="34" charset="0"/>
                <a:ea typeface="Tahoma" pitchFamily="34" charset="0"/>
                <a:cs typeface="Tahoma" pitchFamily="34" charset="0"/>
              </a:rPr>
            </a:br>
            <a:r>
              <a:rPr lang="en-US" sz="3200" b="1" dirty="0" smtClean="0">
                <a:latin typeface="Tahoma" pitchFamily="34" charset="0"/>
                <a:ea typeface="Tahoma" pitchFamily="34" charset="0"/>
                <a:cs typeface="Tahoma" pitchFamily="34" charset="0"/>
              </a:rPr>
              <a:t>for a Team</a:t>
            </a:r>
            <a:endParaRPr lang="en-US" sz="3200" b="1" dirty="0">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57200" y="1600201"/>
            <a:ext cx="8229600" cy="609599"/>
          </a:xfrm>
        </p:spPr>
        <p:txBody>
          <a:bodyPr>
            <a:normAutofit fontScale="85000" lnSpcReduction="20000"/>
          </a:bodyPr>
          <a:lstStyle/>
          <a:p>
            <a:pPr marL="3175" indent="-3175">
              <a:buNone/>
            </a:pPr>
            <a:r>
              <a:rPr lang="en-US" sz="2400" i="1" dirty="0" smtClean="0">
                <a:latin typeface="Arial" pitchFamily="34" charset="0"/>
                <a:cs typeface="Arial" pitchFamily="34" charset="0"/>
              </a:rPr>
              <a:t>How can you select the right team for a project? Things to be considered should include:</a:t>
            </a:r>
          </a:p>
        </p:txBody>
      </p:sp>
      <p:sp>
        <p:nvSpPr>
          <p:cNvPr id="4" name="Date Placeholder 3"/>
          <p:cNvSpPr>
            <a:spLocks noGrp="1"/>
          </p:cNvSpPr>
          <p:nvPr>
            <p:ph type="dt" sz="half" idx="10"/>
          </p:nvPr>
        </p:nvSpPr>
        <p:spPr/>
        <p:txBody>
          <a:bodyPr/>
          <a:lstStyle/>
          <a:p>
            <a:r>
              <a:rPr lang="en-US" dirty="0" smtClean="0"/>
              <a:t>Working in Teams / Unit 2</a:t>
            </a:r>
            <a:endParaRPr lang="en-US" dirty="0"/>
          </a:p>
        </p:txBody>
      </p:sp>
      <p:sp>
        <p:nvSpPr>
          <p:cNvPr id="5" name="Footer Placeholder 4"/>
          <p:cNvSpPr>
            <a:spLocks noGrp="1"/>
          </p:cNvSpPr>
          <p:nvPr>
            <p:ph type="ftr" sz="quarter" idx="11"/>
          </p:nvPr>
        </p:nvSpPr>
        <p:spPr/>
        <p:txBody>
          <a:bodyPr/>
          <a:lstStyle/>
          <a:p>
            <a:r>
              <a:rPr lang="en-US" smtClean="0"/>
              <a:t>Health IT Workforce Curriculum  Version 1.0/Fall 2010</a:t>
            </a:r>
            <a:endParaRPr lang="en-US"/>
          </a:p>
        </p:txBody>
      </p:sp>
      <p:sp>
        <p:nvSpPr>
          <p:cNvPr id="6" name="Slide Number Placeholder 5"/>
          <p:cNvSpPr>
            <a:spLocks noGrp="1"/>
          </p:cNvSpPr>
          <p:nvPr>
            <p:ph type="sldNum" sz="quarter" idx="12"/>
          </p:nvPr>
        </p:nvSpPr>
        <p:spPr/>
        <p:txBody>
          <a:bodyPr/>
          <a:lstStyle/>
          <a:p>
            <a:fld id="{D063626C-FF60-44B7-AA9F-E4D3FDBDBEA8}" type="slidenum">
              <a:rPr lang="en-US" smtClean="0"/>
              <a:pPr/>
              <a:t>26</a:t>
            </a:fld>
            <a:endParaRPr lang="en-US"/>
          </a:p>
        </p:txBody>
      </p:sp>
      <p:graphicFrame>
        <p:nvGraphicFramePr>
          <p:cNvPr id="8" name="Diagram 7"/>
          <p:cNvGraphicFramePr/>
          <p:nvPr>
            <p:custDataLst>
              <p:tags r:id="rId1"/>
            </p:custDataLst>
          </p:nvPr>
        </p:nvGraphicFramePr>
        <p:xfrm>
          <a:off x="990600" y="2590800"/>
          <a:ext cx="7315200" cy="28956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ransition advTm="98000"/>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ahoma" pitchFamily="34" charset="0"/>
                <a:ea typeface="Tahoma" pitchFamily="34" charset="0"/>
                <a:cs typeface="Tahoma" pitchFamily="34" charset="0"/>
              </a:rPr>
              <a:t>Useful Questions for </a:t>
            </a:r>
            <a:br>
              <a:rPr lang="en-US" b="1" dirty="0" smtClean="0">
                <a:latin typeface="Tahoma" pitchFamily="34" charset="0"/>
                <a:ea typeface="Tahoma" pitchFamily="34" charset="0"/>
                <a:cs typeface="Tahoma" pitchFamily="34" charset="0"/>
              </a:rPr>
            </a:br>
            <a:r>
              <a:rPr lang="en-US" b="1" dirty="0" smtClean="0">
                <a:latin typeface="Tahoma" pitchFamily="34" charset="0"/>
                <a:ea typeface="Tahoma" pitchFamily="34" charset="0"/>
                <a:cs typeface="Tahoma" pitchFamily="34" charset="0"/>
              </a:rPr>
              <a:t>Team Building</a:t>
            </a:r>
            <a:endParaRPr lang="en-US" b="1" dirty="0">
              <a:latin typeface="Tahoma" pitchFamily="34" charset="0"/>
              <a:ea typeface="Tahoma" pitchFamily="34" charset="0"/>
              <a:cs typeface="Tahoma" pitchFamily="34" charset="0"/>
            </a:endParaRPr>
          </a:p>
        </p:txBody>
      </p:sp>
      <p:sp>
        <p:nvSpPr>
          <p:cNvPr id="4" name="Date Placeholder 3"/>
          <p:cNvSpPr>
            <a:spLocks noGrp="1"/>
          </p:cNvSpPr>
          <p:nvPr>
            <p:ph type="dt" sz="half" idx="10"/>
          </p:nvPr>
        </p:nvSpPr>
        <p:spPr/>
        <p:txBody>
          <a:bodyPr/>
          <a:lstStyle/>
          <a:p>
            <a:r>
              <a:rPr lang="en-US" dirty="0" smtClean="0"/>
              <a:t>Working in Teams / Unit 2</a:t>
            </a:r>
            <a:endParaRPr lang="en-US" dirty="0"/>
          </a:p>
        </p:txBody>
      </p:sp>
      <p:sp>
        <p:nvSpPr>
          <p:cNvPr id="5" name="Footer Placeholder 4"/>
          <p:cNvSpPr>
            <a:spLocks noGrp="1"/>
          </p:cNvSpPr>
          <p:nvPr>
            <p:ph type="ftr" sz="quarter" idx="11"/>
          </p:nvPr>
        </p:nvSpPr>
        <p:spPr/>
        <p:txBody>
          <a:bodyPr/>
          <a:lstStyle/>
          <a:p>
            <a:r>
              <a:rPr lang="en-US" smtClean="0"/>
              <a:t>Health IT Workforce Curriculum  Version 1.0/Fall 2010</a:t>
            </a:r>
            <a:endParaRPr lang="en-US"/>
          </a:p>
        </p:txBody>
      </p:sp>
      <p:sp>
        <p:nvSpPr>
          <p:cNvPr id="6" name="Slide Number Placeholder 5"/>
          <p:cNvSpPr>
            <a:spLocks noGrp="1"/>
          </p:cNvSpPr>
          <p:nvPr>
            <p:ph type="sldNum" sz="quarter" idx="12"/>
          </p:nvPr>
        </p:nvSpPr>
        <p:spPr/>
        <p:txBody>
          <a:bodyPr/>
          <a:lstStyle/>
          <a:p>
            <a:fld id="{D063626C-FF60-44B7-AA9F-E4D3FDBDBEA8}" type="slidenum">
              <a:rPr lang="en-US" smtClean="0"/>
              <a:pPr/>
              <a:t>27</a:t>
            </a:fld>
            <a:endParaRPr lang="en-US"/>
          </a:p>
        </p:txBody>
      </p:sp>
      <p:pic>
        <p:nvPicPr>
          <p:cNvPr id="14" name="Content Placeholder 13" descr="Communication_01.jpg"/>
          <p:cNvPicPr>
            <a:picLocks noGrp="1" noChangeAspect="1"/>
          </p:cNvPicPr>
          <p:nvPr>
            <p:ph idx="1"/>
          </p:nvPr>
        </p:nvPicPr>
        <p:blipFill>
          <a:blip r:embed="rId3" cstate="print"/>
          <a:stretch>
            <a:fillRect/>
          </a:stretch>
        </p:blipFill>
        <p:spPr>
          <a:xfrm>
            <a:off x="1528762" y="2038350"/>
            <a:ext cx="6086475" cy="3295650"/>
          </a:xfrm>
        </p:spPr>
      </p:pic>
    </p:spTree>
  </p:cSld>
  <p:clrMapOvr>
    <a:masterClrMapping/>
  </p:clrMapOvr>
  <p:transition advTm="46000"/>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pPr eaLnBrk="1" hangingPunct="1"/>
            <a:r>
              <a:rPr lang="en-US" dirty="0" smtClean="0"/>
              <a:t>Activity II: Selecting Team Members</a:t>
            </a:r>
          </a:p>
        </p:txBody>
      </p:sp>
      <p:sp>
        <p:nvSpPr>
          <p:cNvPr id="3" name="Content Placeholder 2"/>
          <p:cNvSpPr>
            <a:spLocks noGrp="1"/>
          </p:cNvSpPr>
          <p:nvPr>
            <p:ph idx="1"/>
          </p:nvPr>
        </p:nvSpPr>
        <p:spPr/>
        <p:txBody>
          <a:bodyPr rtlCol="0">
            <a:normAutofit lnSpcReduction="10000"/>
          </a:bodyPr>
          <a:lstStyle/>
          <a:p>
            <a:pPr marL="4763" indent="-4763" eaLnBrk="1" fontAlgn="auto" hangingPunct="1">
              <a:spcAft>
                <a:spcPts val="0"/>
              </a:spcAft>
              <a:buFont typeface="Arial" pitchFamily="34" charset="0"/>
              <a:buNone/>
              <a:defRPr/>
            </a:pPr>
            <a:r>
              <a:rPr lang="en-US" sz="2600" i="1" dirty="0" smtClean="0"/>
              <a:t>Now that you have been introduced to the behaviors and characteristics vital to team development…</a:t>
            </a:r>
          </a:p>
          <a:p>
            <a:pPr marL="4763" indent="-4763" eaLnBrk="1" fontAlgn="auto" hangingPunct="1">
              <a:spcAft>
                <a:spcPts val="0"/>
              </a:spcAft>
              <a:buFont typeface="Arial" pitchFamily="34" charset="0"/>
              <a:buNone/>
              <a:defRPr/>
            </a:pPr>
            <a:endParaRPr lang="en-US" sz="2600" dirty="0" smtClean="0"/>
          </a:p>
          <a:p>
            <a:pPr marL="914400" lvl="1" indent="-514350" eaLnBrk="1" fontAlgn="auto" hangingPunct="1">
              <a:spcAft>
                <a:spcPts val="0"/>
              </a:spcAft>
              <a:buFont typeface="+mj-lt"/>
              <a:buAutoNum type="arabicPeriod"/>
              <a:defRPr/>
            </a:pPr>
            <a:r>
              <a:rPr lang="en-US" sz="2400" dirty="0" smtClean="0"/>
              <a:t>You are provided a scenario with biographical sketches of 8 individuals </a:t>
            </a:r>
          </a:p>
          <a:p>
            <a:pPr marL="914400" lvl="1" indent="-514350" eaLnBrk="1" fontAlgn="auto" hangingPunct="1">
              <a:spcAft>
                <a:spcPts val="0"/>
              </a:spcAft>
              <a:buFont typeface="+mj-lt"/>
              <a:buAutoNum type="arabicPeriod"/>
              <a:defRPr/>
            </a:pPr>
            <a:r>
              <a:rPr lang="en-US" sz="2400" dirty="0" smtClean="0"/>
              <a:t>You are to select 5 individuals to become members of a team for a specific HIT task.  </a:t>
            </a:r>
          </a:p>
          <a:p>
            <a:pPr marL="914400" lvl="1" indent="-514350" eaLnBrk="1" fontAlgn="auto" hangingPunct="1">
              <a:spcAft>
                <a:spcPts val="0"/>
              </a:spcAft>
              <a:buFont typeface="+mj-lt"/>
              <a:buAutoNum type="arabicPeriod"/>
              <a:defRPr/>
            </a:pPr>
            <a:r>
              <a:rPr lang="en-US" sz="2400" dirty="0" smtClean="0"/>
              <a:t>You will also provide rationale for your selection choices.  </a:t>
            </a:r>
          </a:p>
          <a:p>
            <a:pPr marL="914400" lvl="1" indent="-514350" eaLnBrk="1" fontAlgn="auto" hangingPunct="1">
              <a:spcAft>
                <a:spcPts val="0"/>
              </a:spcAft>
              <a:buFont typeface="+mj-lt"/>
              <a:buAutoNum type="arabicPeriod"/>
              <a:defRPr/>
            </a:pPr>
            <a:r>
              <a:rPr lang="en-US" sz="2400" dirty="0" smtClean="0"/>
              <a:t>Feedback is provided on this deliverable by the instructor.</a:t>
            </a:r>
            <a:endParaRPr lang="en-US" sz="2200" dirty="0" smtClean="0"/>
          </a:p>
        </p:txBody>
      </p:sp>
      <p:sp>
        <p:nvSpPr>
          <p:cNvPr id="27653" name="Date Placeholder 4"/>
          <p:cNvSpPr>
            <a:spLocks noGrp="1"/>
          </p:cNvSpPr>
          <p:nvPr>
            <p:ph type="dt"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smtClean="0">
                <a:latin typeface="Arial" charset="0"/>
                <a:cs typeface="Arial" charset="0"/>
              </a:rPr>
              <a:t>Working in Teams/Unit 2</a:t>
            </a:r>
          </a:p>
        </p:txBody>
      </p:sp>
      <p:sp>
        <p:nvSpPr>
          <p:cNvPr id="27654"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E59658B-B27D-4646-9E8B-40DD6E0A06AB}" type="slidenum">
              <a:rPr lang="en-US" smtClean="0">
                <a:latin typeface="Arial" charset="0"/>
                <a:cs typeface="Arial" charset="0"/>
              </a:rPr>
              <a:pPr fontAlgn="base">
                <a:spcBef>
                  <a:spcPct val="0"/>
                </a:spcBef>
                <a:spcAft>
                  <a:spcPct val="0"/>
                </a:spcAft>
              </a:pPr>
              <a:t>28</a:t>
            </a:fld>
            <a:endParaRPr lang="en-US" smtClean="0">
              <a:latin typeface="Arial" charset="0"/>
              <a:cs typeface="Arial" charset="0"/>
            </a:endParaRPr>
          </a:p>
        </p:txBody>
      </p:sp>
      <p:sp>
        <p:nvSpPr>
          <p:cNvPr id="7" name="Footer Placeholder 6"/>
          <p:cNvSpPr>
            <a:spLocks noGrp="1"/>
          </p:cNvSpPr>
          <p:nvPr>
            <p:ph type="ftr" sz="quarter" idx="11"/>
          </p:nvPr>
        </p:nvSpPr>
        <p:spPr/>
        <p:txBody>
          <a:bodyPr/>
          <a:lstStyle/>
          <a:p>
            <a:pPr>
              <a:defRPr/>
            </a:pPr>
            <a:r>
              <a:rPr lang="en-US"/>
              <a:t>Health IT Workforce Curriculum Version 1.0/Fall 2010</a:t>
            </a:r>
          </a:p>
        </p:txBody>
      </p:sp>
    </p:spTree>
    <p:custDataLst>
      <p:tags r:id="rId1"/>
    </p:custDataLst>
  </p:cSld>
  <p:clrMapOvr>
    <a:masterClrMapping/>
  </p:clrMapOvr>
  <p:transition advTm="29000"/>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dirty="0" smtClean="0"/>
              <a:t>Activity II: Scenario</a:t>
            </a:r>
          </a:p>
        </p:txBody>
      </p:sp>
      <p:sp>
        <p:nvSpPr>
          <p:cNvPr id="28676" name="Date Placeholder 4"/>
          <p:cNvSpPr>
            <a:spLocks noGrp="1"/>
          </p:cNvSpPr>
          <p:nvPr>
            <p:ph type="dt"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smtClean="0">
                <a:latin typeface="Arial" charset="0"/>
                <a:cs typeface="Arial" charset="0"/>
              </a:rPr>
              <a:t>Working in Teams/Unit 2</a:t>
            </a:r>
          </a:p>
        </p:txBody>
      </p:sp>
      <p:sp>
        <p:nvSpPr>
          <p:cNvPr id="28677"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4851876-B355-4100-A0D4-2C7604C27479}" type="slidenum">
              <a:rPr lang="en-US" smtClean="0">
                <a:latin typeface="Arial" charset="0"/>
                <a:cs typeface="Arial" charset="0"/>
              </a:rPr>
              <a:pPr fontAlgn="base">
                <a:spcBef>
                  <a:spcPct val="0"/>
                </a:spcBef>
                <a:spcAft>
                  <a:spcPct val="0"/>
                </a:spcAft>
              </a:pPr>
              <a:t>29</a:t>
            </a:fld>
            <a:endParaRPr lang="en-US" smtClean="0">
              <a:latin typeface="Arial" charset="0"/>
              <a:cs typeface="Arial" charset="0"/>
            </a:endParaRPr>
          </a:p>
        </p:txBody>
      </p:sp>
      <p:sp>
        <p:nvSpPr>
          <p:cNvPr id="7" name="Footer Placeholder 6"/>
          <p:cNvSpPr>
            <a:spLocks noGrp="1"/>
          </p:cNvSpPr>
          <p:nvPr>
            <p:ph type="ftr" sz="quarter" idx="11"/>
          </p:nvPr>
        </p:nvSpPr>
        <p:spPr/>
        <p:txBody>
          <a:bodyPr/>
          <a:lstStyle/>
          <a:p>
            <a:pPr>
              <a:defRPr/>
            </a:pPr>
            <a:r>
              <a:rPr lang="en-US"/>
              <a:t>Health IT Workforce Curriculum Version 1.0/Fall 2010</a:t>
            </a:r>
          </a:p>
        </p:txBody>
      </p:sp>
      <p:graphicFrame>
        <p:nvGraphicFramePr>
          <p:cNvPr id="10" name="Content Placeholder 6"/>
          <p:cNvGraphicFramePr>
            <a:graphicFrameLocks noGrp="1"/>
          </p:cNvGraphicFramePr>
          <p:nvPr>
            <p:ph idx="1"/>
          </p:nvPr>
        </p:nvGraphicFramePr>
        <p:xfrm>
          <a:off x="457200" y="1341120"/>
          <a:ext cx="8229600" cy="4831080"/>
        </p:xfrm>
        <a:graphic>
          <a:graphicData uri="http://schemas.openxmlformats.org/drawingml/2006/table">
            <a:tbl>
              <a:tblPr firstRow="1" bandRow="1">
                <a:tableStyleId>{5C22544A-7EE6-4342-B048-85BDC9FD1C3A}</a:tableStyleId>
              </a:tblPr>
              <a:tblGrid>
                <a:gridCol w="4267200"/>
                <a:gridCol w="3962400"/>
              </a:tblGrid>
              <a:tr h="381000">
                <a:tc>
                  <a:txBody>
                    <a:bodyPr/>
                    <a:lstStyle/>
                    <a:p>
                      <a:r>
                        <a:rPr lang="en-US" dirty="0" smtClean="0"/>
                        <a:t>Office #1</a:t>
                      </a:r>
                      <a:endParaRPr lang="en-US" dirty="0"/>
                    </a:p>
                  </a:txBody>
                  <a:tcPr/>
                </a:tc>
                <a:tc>
                  <a:txBody>
                    <a:bodyPr/>
                    <a:lstStyle/>
                    <a:p>
                      <a:r>
                        <a:rPr lang="en-US" dirty="0" smtClean="0"/>
                        <a:t>Office #2</a:t>
                      </a:r>
                      <a:endParaRPr lang="en-US" dirty="0"/>
                    </a:p>
                  </a:txBody>
                  <a:tcPr/>
                </a:tc>
              </a:tr>
              <a:tr h="370840">
                <a:tc>
                  <a:txBody>
                    <a:bodyPr/>
                    <a:lstStyle/>
                    <a:p>
                      <a:r>
                        <a:rPr lang="en-US" b="1" dirty="0" smtClean="0"/>
                        <a:t>3 Dentists</a:t>
                      </a:r>
                      <a:endParaRPr lang="en-US" b="1" dirty="0"/>
                    </a:p>
                  </a:txBody>
                  <a:tcPr/>
                </a:tc>
                <a:tc>
                  <a:txBody>
                    <a:bodyPr/>
                    <a:lstStyle/>
                    <a:p>
                      <a:r>
                        <a:rPr lang="en-US" b="1" dirty="0" smtClean="0"/>
                        <a:t>3 Dentists</a:t>
                      </a:r>
                      <a:endParaRPr lang="en-US" b="1" dirty="0"/>
                    </a:p>
                  </a:txBody>
                  <a:tcPr/>
                </a:tc>
              </a:tr>
              <a:tr h="370840">
                <a:tc>
                  <a:txBody>
                    <a:bodyPr/>
                    <a:lstStyle/>
                    <a:p>
                      <a:pPr>
                        <a:buFont typeface="Arial" pitchFamily="34" charset="0"/>
                        <a:buChar char="•"/>
                      </a:pPr>
                      <a:r>
                        <a:rPr lang="en-US" dirty="0" smtClean="0"/>
                        <a:t> One is the original Dentist (soon</a:t>
                      </a:r>
                      <a:r>
                        <a:rPr lang="en-US" baseline="0" dirty="0" smtClean="0"/>
                        <a:t> to retire)</a:t>
                      </a:r>
                      <a:endParaRPr lang="en-US" dirty="0"/>
                    </a:p>
                  </a:txBody>
                  <a:tcPr/>
                </a:tc>
                <a:tc>
                  <a:txBody>
                    <a:bodyPr/>
                    <a:lstStyle/>
                    <a:p>
                      <a:pPr>
                        <a:buFont typeface="Arial" pitchFamily="34" charset="0"/>
                        <a:buChar char="•"/>
                      </a:pPr>
                      <a:r>
                        <a:rPr lang="en-US" dirty="0" smtClean="0"/>
                        <a:t> One has 10 years seniority</a:t>
                      </a:r>
                      <a:endParaRPr lang="en-US" dirty="0"/>
                    </a:p>
                  </a:txBody>
                  <a:tcPr/>
                </a:tc>
              </a:tr>
              <a:tr h="370840">
                <a:tc>
                  <a:txBody>
                    <a:bodyPr/>
                    <a:lstStyle/>
                    <a:p>
                      <a:pPr>
                        <a:buFont typeface="Arial" pitchFamily="34" charset="0"/>
                        <a:buChar char="•"/>
                      </a:pPr>
                      <a:r>
                        <a:rPr lang="en-US" dirty="0" smtClean="0"/>
                        <a:t> One has 6 years</a:t>
                      </a:r>
                      <a:r>
                        <a:rPr lang="en-US" baseline="0" dirty="0" smtClean="0"/>
                        <a:t> seniority</a:t>
                      </a:r>
                      <a:endParaRPr lang="en-US" dirty="0"/>
                    </a:p>
                  </a:txBody>
                  <a:tcPr/>
                </a:tc>
                <a:tc>
                  <a:txBody>
                    <a:bodyPr/>
                    <a:lstStyle/>
                    <a:p>
                      <a:pPr>
                        <a:buFont typeface="Arial" pitchFamily="34" charset="0"/>
                        <a:buChar char="•"/>
                      </a:pPr>
                      <a:r>
                        <a:rPr lang="en-US" dirty="0" smtClean="0"/>
                        <a:t> One has 8 years seniority</a:t>
                      </a:r>
                      <a:endParaRPr lang="en-US" dirty="0"/>
                    </a:p>
                  </a:txBody>
                  <a:tcPr/>
                </a:tc>
              </a:tr>
              <a:tr h="370840">
                <a:tc>
                  <a:txBody>
                    <a:bodyPr/>
                    <a:lstStyle/>
                    <a:p>
                      <a:pPr>
                        <a:buFont typeface="Arial" pitchFamily="34" charset="0"/>
                        <a:buChar char="•"/>
                      </a:pPr>
                      <a:r>
                        <a:rPr lang="en-US" dirty="0" smtClean="0"/>
                        <a:t> One has 4 years seniority</a:t>
                      </a:r>
                      <a:endParaRPr lang="en-US" dirty="0"/>
                    </a:p>
                  </a:txBody>
                  <a:tcPr/>
                </a:tc>
                <a:tc>
                  <a:txBody>
                    <a:bodyPr/>
                    <a:lstStyle/>
                    <a:p>
                      <a:pPr>
                        <a:buFont typeface="Arial" pitchFamily="34" charset="0"/>
                        <a:buChar char="•"/>
                      </a:pPr>
                      <a:r>
                        <a:rPr lang="en-US" dirty="0" smtClean="0"/>
                        <a:t> One has 1 ½ years seniority</a:t>
                      </a:r>
                      <a:endParaRPr lang="en-US" dirty="0"/>
                    </a:p>
                  </a:txBody>
                  <a:tcPr/>
                </a:tc>
              </a:tr>
              <a:tr h="370840">
                <a:tc>
                  <a:txBody>
                    <a:bodyPr/>
                    <a:lstStyle/>
                    <a:p>
                      <a:r>
                        <a:rPr lang="en-US" b="1" dirty="0" smtClean="0"/>
                        <a:t>1 Office Manager</a:t>
                      </a:r>
                      <a:endParaRPr lang="en-US" b="1" dirty="0"/>
                    </a:p>
                  </a:txBody>
                  <a:tcPr/>
                </a:tc>
                <a:tc>
                  <a:txBody>
                    <a:bodyPr/>
                    <a:lstStyle/>
                    <a:p>
                      <a:r>
                        <a:rPr lang="en-US" b="1" dirty="0" smtClean="0"/>
                        <a:t>1 Office Manager</a:t>
                      </a:r>
                      <a:endParaRPr lang="en-US" b="1" dirty="0"/>
                    </a:p>
                  </a:txBody>
                  <a:tcPr/>
                </a:tc>
              </a:tr>
              <a:tr h="370840">
                <a:tc>
                  <a:txBody>
                    <a:bodyPr/>
                    <a:lstStyle/>
                    <a:p>
                      <a:r>
                        <a:rPr lang="en-US" dirty="0" smtClean="0"/>
                        <a:t>2</a:t>
                      </a:r>
                      <a:r>
                        <a:rPr lang="en-US" baseline="0" dirty="0" smtClean="0"/>
                        <a:t> Front desk receptionists</a:t>
                      </a:r>
                      <a:endParaRPr lang="en-US" dirty="0"/>
                    </a:p>
                  </a:txBody>
                  <a:tcPr/>
                </a:tc>
                <a:tc>
                  <a:txBody>
                    <a:bodyPr/>
                    <a:lstStyle/>
                    <a:p>
                      <a:r>
                        <a:rPr lang="en-US" dirty="0" smtClean="0"/>
                        <a:t>2 Front desk receptionists</a:t>
                      </a:r>
                      <a:endParaRPr lang="en-US" dirty="0"/>
                    </a:p>
                  </a:txBody>
                  <a:tcPr/>
                </a:tc>
              </a:tr>
              <a:tr h="370840">
                <a:tc>
                  <a:txBody>
                    <a:bodyPr/>
                    <a:lstStyle/>
                    <a:p>
                      <a:pPr>
                        <a:buFont typeface="Arial" pitchFamily="34" charset="0"/>
                        <a:buChar char="•"/>
                      </a:pPr>
                      <a:r>
                        <a:rPr lang="en-US" dirty="0" smtClean="0"/>
                        <a:t> One has 15 years seniority</a:t>
                      </a:r>
                      <a:endParaRPr lang="en-US" dirty="0"/>
                    </a:p>
                  </a:txBody>
                  <a:tcPr/>
                </a:tc>
                <a:tc>
                  <a:txBody>
                    <a:bodyPr/>
                    <a:lstStyle/>
                    <a:p>
                      <a:pPr>
                        <a:buFont typeface="Arial" pitchFamily="34" charset="0"/>
                        <a:buChar char="•"/>
                      </a:pPr>
                      <a:r>
                        <a:rPr lang="en-US" dirty="0" smtClean="0"/>
                        <a:t> One has 9 years seniority</a:t>
                      </a:r>
                      <a:endParaRPr lang="en-US" dirty="0"/>
                    </a:p>
                  </a:txBody>
                  <a:tcPr/>
                </a:tc>
              </a:tr>
              <a:tr h="370840">
                <a:tc>
                  <a:txBody>
                    <a:bodyPr/>
                    <a:lstStyle/>
                    <a:p>
                      <a:pPr>
                        <a:buFont typeface="Arial" pitchFamily="34" charset="0"/>
                        <a:buChar char="•"/>
                      </a:pPr>
                      <a:r>
                        <a:rPr lang="en-US" dirty="0" smtClean="0"/>
                        <a:t> One has 5 years seniority</a:t>
                      </a:r>
                      <a:endParaRPr lang="en-US" dirty="0"/>
                    </a:p>
                  </a:txBody>
                  <a:tcPr/>
                </a:tc>
                <a:tc>
                  <a:txBody>
                    <a:bodyPr/>
                    <a:lstStyle/>
                    <a:p>
                      <a:pPr>
                        <a:buFont typeface="Arial" pitchFamily="34" charset="0"/>
                        <a:buChar char="•"/>
                      </a:pPr>
                      <a:r>
                        <a:rPr lang="en-US" dirty="0" smtClean="0"/>
                        <a:t> One has 4 years seniority</a:t>
                      </a:r>
                      <a:endParaRPr lang="en-US" dirty="0"/>
                    </a:p>
                  </a:txBody>
                  <a:tcPr/>
                </a:tc>
              </a:tr>
              <a:tr h="370840">
                <a:tc>
                  <a:txBody>
                    <a:bodyPr/>
                    <a:lstStyle/>
                    <a:p>
                      <a:r>
                        <a:rPr lang="en-US" b="1" dirty="0" smtClean="0"/>
                        <a:t>4 Dental Hygienists</a:t>
                      </a:r>
                      <a:endParaRPr lang="en-US" b="1" dirty="0"/>
                    </a:p>
                  </a:txBody>
                  <a:tcPr/>
                </a:tc>
                <a:tc>
                  <a:txBody>
                    <a:bodyPr/>
                    <a:lstStyle/>
                    <a:p>
                      <a:r>
                        <a:rPr lang="en-US" b="1" dirty="0" smtClean="0"/>
                        <a:t>4 Dental</a:t>
                      </a:r>
                      <a:r>
                        <a:rPr lang="en-US" b="1" baseline="0" dirty="0" smtClean="0"/>
                        <a:t> </a:t>
                      </a:r>
                      <a:r>
                        <a:rPr lang="en-US" b="1" dirty="0" smtClean="0"/>
                        <a:t>Hygienists</a:t>
                      </a:r>
                      <a:endParaRPr lang="en-US" b="1" dirty="0"/>
                    </a:p>
                  </a:txBody>
                  <a:tcPr/>
                </a:tc>
              </a:tr>
              <a:tr h="370840">
                <a:tc>
                  <a:txBody>
                    <a:bodyPr/>
                    <a:lstStyle/>
                    <a:p>
                      <a:pPr>
                        <a:buFont typeface="Arial" pitchFamily="34" charset="0"/>
                        <a:buChar char="•"/>
                      </a:pPr>
                      <a:r>
                        <a:rPr lang="en-US" dirty="0" smtClean="0"/>
                        <a:t> Two have</a:t>
                      </a:r>
                      <a:r>
                        <a:rPr lang="en-US" baseline="0" dirty="0" smtClean="0"/>
                        <a:t> 10 years seniority</a:t>
                      </a:r>
                      <a:endParaRPr lang="en-US" dirty="0"/>
                    </a:p>
                  </a:txBody>
                  <a:tcPr/>
                </a:tc>
                <a:tc>
                  <a:txBody>
                    <a:bodyPr/>
                    <a:lstStyle/>
                    <a:p>
                      <a:pPr>
                        <a:buFont typeface="Arial" pitchFamily="34" charset="0"/>
                        <a:buChar char="•"/>
                      </a:pPr>
                      <a:r>
                        <a:rPr lang="en-US" dirty="0" smtClean="0"/>
                        <a:t> One has 8 years seniority</a:t>
                      </a:r>
                      <a:endParaRPr lang="en-US" dirty="0"/>
                    </a:p>
                  </a:txBody>
                  <a:tcPr/>
                </a:tc>
              </a:tr>
              <a:tr h="370840">
                <a:tc>
                  <a:txBody>
                    <a:bodyPr/>
                    <a:lstStyle/>
                    <a:p>
                      <a:pPr>
                        <a:buFont typeface="Arial" pitchFamily="34" charset="0"/>
                        <a:buChar char="•"/>
                      </a:pPr>
                      <a:r>
                        <a:rPr lang="en-US" dirty="0" smtClean="0"/>
                        <a:t> Two have less than 5 years seniority</a:t>
                      </a:r>
                      <a:endParaRPr lang="en-US" dirty="0"/>
                    </a:p>
                  </a:txBody>
                  <a:tcPr/>
                </a:tc>
                <a:tc>
                  <a:txBody>
                    <a:bodyPr/>
                    <a:lstStyle/>
                    <a:p>
                      <a:pPr>
                        <a:buFont typeface="Arial" pitchFamily="34" charset="0"/>
                        <a:buChar char="•"/>
                      </a:pPr>
                      <a:r>
                        <a:rPr lang="en-US" dirty="0" smtClean="0"/>
                        <a:t> One has 6 years seniority</a:t>
                      </a:r>
                      <a:endParaRPr lang="en-US" dirty="0"/>
                    </a:p>
                  </a:txBody>
                  <a:tcPr/>
                </a:tc>
              </a:tr>
              <a:tr h="370840">
                <a:tc>
                  <a:txBody>
                    <a:bodyPr/>
                    <a:lstStyle/>
                    <a:p>
                      <a:endParaRPr lang="en-US" dirty="0"/>
                    </a:p>
                  </a:txBody>
                  <a:tcPr/>
                </a:tc>
                <a:tc>
                  <a:txBody>
                    <a:bodyPr/>
                    <a:lstStyle/>
                    <a:p>
                      <a:pPr>
                        <a:buFont typeface="Arial" pitchFamily="34" charset="0"/>
                        <a:buChar char="•"/>
                      </a:pPr>
                      <a:r>
                        <a:rPr lang="en-US" dirty="0" smtClean="0"/>
                        <a:t> Two have less than</a:t>
                      </a:r>
                      <a:r>
                        <a:rPr lang="en-US" baseline="0" dirty="0" smtClean="0"/>
                        <a:t> 3 years seniority</a:t>
                      </a:r>
                      <a:endParaRPr lang="en-US" dirty="0"/>
                    </a:p>
                  </a:txBody>
                  <a:tcPr/>
                </a:tc>
              </a:tr>
            </a:tbl>
          </a:graphicData>
        </a:graphic>
      </p:graphicFrame>
    </p:spTree>
    <p:custDataLst>
      <p:tags r:id="rId1"/>
    </p:custDataLst>
  </p:cSld>
  <p:clrMapOvr>
    <a:masterClrMapping/>
  </p:clrMapOvr>
  <p:transition advTm="3400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eaLnBrk="1" hangingPunct="1"/>
            <a:r>
              <a:rPr lang="en-US" smtClean="0"/>
              <a:t>Unit 2 Outline</a:t>
            </a:r>
          </a:p>
        </p:txBody>
      </p:sp>
      <p:sp>
        <p:nvSpPr>
          <p:cNvPr id="3" name="Content Placeholder 2"/>
          <p:cNvSpPr>
            <a:spLocks noGrp="1"/>
          </p:cNvSpPr>
          <p:nvPr>
            <p:ph idx="1"/>
          </p:nvPr>
        </p:nvSpPr>
        <p:spPr/>
        <p:txBody>
          <a:bodyPr rtlCol="0">
            <a:normAutofit fontScale="55000" lnSpcReduction="20000"/>
          </a:bodyPr>
          <a:lstStyle/>
          <a:p>
            <a:pPr marL="352425" indent="-352425" eaLnBrk="1" fontAlgn="auto" hangingPunct="1">
              <a:spcAft>
                <a:spcPts val="0"/>
              </a:spcAft>
              <a:buFont typeface="+mj-lt"/>
              <a:buAutoNum type="arabicPeriod"/>
              <a:defRPr/>
            </a:pPr>
            <a:r>
              <a:rPr lang="en-US" dirty="0" smtClean="0"/>
              <a:t>Overview</a:t>
            </a:r>
          </a:p>
          <a:p>
            <a:pPr marL="352425" indent="-352425" eaLnBrk="1" fontAlgn="auto" hangingPunct="1">
              <a:spcAft>
                <a:spcPts val="0"/>
              </a:spcAft>
              <a:buFont typeface="+mj-lt"/>
              <a:buAutoNum type="arabicPeriod"/>
              <a:defRPr/>
            </a:pPr>
            <a:r>
              <a:rPr lang="en-US" dirty="0" smtClean="0"/>
              <a:t>Components important  in building effective teams</a:t>
            </a:r>
          </a:p>
          <a:p>
            <a:pPr marL="352425" indent="-352425" eaLnBrk="1" fontAlgn="auto" hangingPunct="1">
              <a:spcAft>
                <a:spcPts val="0"/>
              </a:spcAft>
              <a:buFont typeface="+mj-lt"/>
              <a:buAutoNum type="arabicPeriod"/>
              <a:defRPr/>
            </a:pPr>
            <a:r>
              <a:rPr lang="en-US" dirty="0" smtClean="0"/>
              <a:t>Life Cycle of Teams </a:t>
            </a:r>
          </a:p>
          <a:p>
            <a:pPr marL="857250" lvl="2" indent="-457200" eaLnBrk="1" fontAlgn="auto" hangingPunct="1">
              <a:spcAft>
                <a:spcPts val="0"/>
              </a:spcAft>
              <a:buFont typeface="+mj-lt"/>
              <a:buAutoNum type="alphaLcPeriod"/>
              <a:defRPr/>
            </a:pPr>
            <a:r>
              <a:rPr lang="en-US" dirty="0" smtClean="0"/>
              <a:t>Forming</a:t>
            </a:r>
          </a:p>
          <a:p>
            <a:pPr marL="857250" lvl="2" indent="-457200" eaLnBrk="1" fontAlgn="auto" hangingPunct="1">
              <a:spcAft>
                <a:spcPts val="0"/>
              </a:spcAft>
              <a:buFont typeface="+mj-lt"/>
              <a:buAutoNum type="alphaLcPeriod"/>
              <a:defRPr/>
            </a:pPr>
            <a:r>
              <a:rPr lang="en-US" dirty="0" smtClean="0"/>
              <a:t>Storming</a:t>
            </a:r>
          </a:p>
          <a:p>
            <a:pPr marL="857250" lvl="2" indent="-457200" eaLnBrk="1" fontAlgn="auto" hangingPunct="1">
              <a:spcAft>
                <a:spcPts val="0"/>
              </a:spcAft>
              <a:buFont typeface="+mj-lt"/>
              <a:buAutoNum type="alphaLcPeriod"/>
              <a:defRPr/>
            </a:pPr>
            <a:r>
              <a:rPr lang="en-US" dirty="0" err="1" smtClean="0"/>
              <a:t>Norming</a:t>
            </a:r>
            <a:endParaRPr lang="en-US" dirty="0" smtClean="0"/>
          </a:p>
          <a:p>
            <a:pPr marL="857250" lvl="2" indent="-457200" eaLnBrk="1" fontAlgn="auto" hangingPunct="1">
              <a:spcAft>
                <a:spcPts val="0"/>
              </a:spcAft>
              <a:buFont typeface="+mj-lt"/>
              <a:buAutoNum type="alphaLcPeriod"/>
              <a:defRPr/>
            </a:pPr>
            <a:r>
              <a:rPr lang="en-US" dirty="0" smtClean="0"/>
              <a:t>Performing</a:t>
            </a:r>
          </a:p>
          <a:p>
            <a:pPr marL="857250" lvl="2" indent="-457200" eaLnBrk="1" fontAlgn="auto" hangingPunct="1">
              <a:spcAft>
                <a:spcPts val="0"/>
              </a:spcAft>
              <a:buFont typeface="+mj-lt"/>
              <a:buAutoNum type="alphaLcPeriod"/>
              <a:defRPr/>
            </a:pPr>
            <a:r>
              <a:rPr lang="en-US" dirty="0" smtClean="0"/>
              <a:t>Adjourning</a:t>
            </a:r>
          </a:p>
          <a:p>
            <a:pPr marL="352425" indent="-352425" eaLnBrk="1" fontAlgn="auto" hangingPunct="1">
              <a:spcAft>
                <a:spcPts val="0"/>
              </a:spcAft>
              <a:buFont typeface="+mj-lt"/>
              <a:buAutoNum type="arabicPeriod"/>
              <a:defRPr/>
            </a:pPr>
            <a:r>
              <a:rPr lang="en-US" dirty="0" smtClean="0"/>
              <a:t>Exercise I: Stages of Team Development</a:t>
            </a:r>
          </a:p>
          <a:p>
            <a:pPr marL="352425" indent="-352425" eaLnBrk="1" fontAlgn="auto" hangingPunct="1">
              <a:spcAft>
                <a:spcPts val="0"/>
              </a:spcAft>
              <a:buFont typeface="+mj-lt"/>
              <a:buAutoNum type="arabicPeriod"/>
              <a:defRPr/>
            </a:pPr>
            <a:r>
              <a:rPr lang="en-US" dirty="0" smtClean="0"/>
              <a:t>Define Team Mission and Objectives</a:t>
            </a:r>
          </a:p>
          <a:p>
            <a:pPr marL="352425" indent="-352425" eaLnBrk="1" fontAlgn="auto" hangingPunct="1">
              <a:spcAft>
                <a:spcPts val="0"/>
              </a:spcAft>
              <a:buFont typeface="+mj-lt"/>
              <a:buAutoNum type="arabicPeriod"/>
              <a:defRPr/>
            </a:pPr>
            <a:r>
              <a:rPr lang="en-US" dirty="0" smtClean="0"/>
              <a:t>Identify Resource Needs and Availability</a:t>
            </a:r>
          </a:p>
          <a:p>
            <a:pPr marL="352425" indent="-352425" eaLnBrk="1" fontAlgn="auto" hangingPunct="1">
              <a:spcAft>
                <a:spcPts val="0"/>
              </a:spcAft>
              <a:buFont typeface="+mj-lt"/>
              <a:buAutoNum type="arabicPeriod"/>
              <a:defRPr/>
            </a:pPr>
            <a:r>
              <a:rPr lang="en-US" dirty="0" smtClean="0"/>
              <a:t>Define the Purpose of team (mission, action, goals and objectives - can be viewed in a hierarchy)</a:t>
            </a:r>
          </a:p>
          <a:p>
            <a:pPr marL="352425" indent="-352425" eaLnBrk="1" fontAlgn="auto" hangingPunct="1">
              <a:spcAft>
                <a:spcPts val="0"/>
              </a:spcAft>
              <a:buFont typeface="+mj-lt"/>
              <a:buAutoNum type="arabicPeriod"/>
              <a:defRPr/>
            </a:pPr>
            <a:r>
              <a:rPr lang="en-US" dirty="0" smtClean="0"/>
              <a:t>Distinguish  task (action items) and maintenance (people) functions  and concerns</a:t>
            </a:r>
          </a:p>
          <a:p>
            <a:pPr marL="352425" indent="-352425" eaLnBrk="1" fontAlgn="auto" hangingPunct="1">
              <a:spcAft>
                <a:spcPts val="0"/>
              </a:spcAft>
              <a:buFont typeface="+mj-lt"/>
              <a:buAutoNum type="arabicPeriod"/>
              <a:defRPr/>
            </a:pPr>
            <a:r>
              <a:rPr lang="en-US" dirty="0" smtClean="0"/>
              <a:t>Exercise II</a:t>
            </a:r>
            <a:r>
              <a:rPr lang="en-US" smtClean="0"/>
              <a:t>: Building an HIT Team</a:t>
            </a:r>
            <a:endParaRPr lang="en-US" dirty="0" smtClean="0"/>
          </a:p>
          <a:p>
            <a:pPr marL="352425" indent="-352425" eaLnBrk="1" fontAlgn="auto" hangingPunct="1">
              <a:spcAft>
                <a:spcPts val="0"/>
              </a:spcAft>
              <a:buFont typeface="+mj-lt"/>
              <a:buAutoNum type="arabicPeriod"/>
              <a:defRPr/>
            </a:pPr>
            <a:r>
              <a:rPr lang="en-US" dirty="0" smtClean="0"/>
              <a:t>Summary/conclusion</a:t>
            </a:r>
          </a:p>
          <a:p>
            <a:pPr marL="514350" indent="-514350" eaLnBrk="1" fontAlgn="auto" hangingPunct="1">
              <a:spcAft>
                <a:spcPts val="0"/>
              </a:spcAft>
              <a:buFont typeface="+mj-lt"/>
              <a:buAutoNum type="arabicPeriod"/>
              <a:defRPr/>
            </a:pPr>
            <a:endParaRPr lang="en-US" dirty="0"/>
          </a:p>
        </p:txBody>
      </p:sp>
      <p:sp>
        <p:nvSpPr>
          <p:cNvPr id="5125" name="Date Placeholder 4"/>
          <p:cNvSpPr>
            <a:spLocks noGrp="1"/>
          </p:cNvSpPr>
          <p:nvPr>
            <p:ph type="dt"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smtClean="0">
                <a:latin typeface="Arial" charset="0"/>
                <a:cs typeface="Arial" charset="0"/>
              </a:rPr>
              <a:t>Working in Teams/Unit 2</a:t>
            </a:r>
          </a:p>
        </p:txBody>
      </p:sp>
      <p:sp>
        <p:nvSpPr>
          <p:cNvPr id="5126"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252230D-439F-4392-8C6E-41E84F753C87}" type="slidenum">
              <a:rPr lang="en-US" smtClean="0">
                <a:latin typeface="Arial" charset="0"/>
                <a:cs typeface="Arial" charset="0"/>
              </a:rPr>
              <a:pPr fontAlgn="base">
                <a:spcBef>
                  <a:spcPct val="0"/>
                </a:spcBef>
                <a:spcAft>
                  <a:spcPct val="0"/>
                </a:spcAft>
              </a:pPr>
              <a:t>3</a:t>
            </a:fld>
            <a:endParaRPr lang="en-US" smtClean="0">
              <a:latin typeface="Arial" charset="0"/>
              <a:cs typeface="Arial" charset="0"/>
            </a:endParaRPr>
          </a:p>
        </p:txBody>
      </p:sp>
      <p:sp>
        <p:nvSpPr>
          <p:cNvPr id="7" name="Footer Placeholder 6"/>
          <p:cNvSpPr>
            <a:spLocks noGrp="1"/>
          </p:cNvSpPr>
          <p:nvPr>
            <p:ph type="ftr" sz="quarter" idx="11"/>
          </p:nvPr>
        </p:nvSpPr>
        <p:spPr/>
        <p:txBody>
          <a:bodyPr/>
          <a:lstStyle/>
          <a:p>
            <a:pPr>
              <a:defRPr/>
            </a:pPr>
            <a:r>
              <a:rPr lang="en-US"/>
              <a:t>Health IT Workforce Curriculum Version 1.0/Fall 2010</a:t>
            </a:r>
          </a:p>
        </p:txBody>
      </p:sp>
    </p:spTree>
    <p:custDataLst>
      <p:tags r:id="rId1"/>
    </p:custDataLst>
  </p:cSld>
  <p:clrMapOvr>
    <a:masterClrMapping/>
  </p:clrMapOvr>
  <p:transition advTm="38000"/>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1675"/>
            <a:ext cx="8229600" cy="1143000"/>
          </a:xfrm>
        </p:spPr>
        <p:txBody>
          <a:bodyPr rtlCol="0">
            <a:normAutofit fontScale="90000"/>
          </a:bodyPr>
          <a:lstStyle/>
          <a:p>
            <a:pPr eaLnBrk="1" fontAlgn="auto" hangingPunct="1">
              <a:spcAft>
                <a:spcPts val="0"/>
              </a:spcAft>
              <a:defRPr/>
            </a:pPr>
            <a:r>
              <a:rPr lang="en-US" dirty="0" smtClean="0"/>
              <a:t>Acknowledge characteristics of effective team members</a:t>
            </a:r>
            <a:endParaRPr lang="en-US" dirty="0"/>
          </a:p>
        </p:txBody>
      </p:sp>
      <p:sp>
        <p:nvSpPr>
          <p:cNvPr id="29700" name="Date Placeholder 5"/>
          <p:cNvSpPr>
            <a:spLocks noGrp="1"/>
          </p:cNvSpPr>
          <p:nvPr>
            <p:ph type="dt"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smtClean="0">
                <a:latin typeface="Arial" charset="0"/>
                <a:cs typeface="Arial" charset="0"/>
              </a:rPr>
              <a:t>Working in Teams/Unit 2</a:t>
            </a:r>
          </a:p>
        </p:txBody>
      </p:sp>
      <p:sp>
        <p:nvSpPr>
          <p:cNvPr id="29701" name="Slide Number Placeholder 6"/>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157C7D7-2C03-4916-BBEA-EA459D49D744}" type="slidenum">
              <a:rPr lang="en-US" smtClean="0">
                <a:latin typeface="Arial" charset="0"/>
                <a:cs typeface="Arial" charset="0"/>
              </a:rPr>
              <a:pPr fontAlgn="base">
                <a:spcBef>
                  <a:spcPct val="0"/>
                </a:spcBef>
                <a:spcAft>
                  <a:spcPct val="0"/>
                </a:spcAft>
              </a:pPr>
              <a:t>30</a:t>
            </a:fld>
            <a:endParaRPr lang="en-US" smtClean="0">
              <a:latin typeface="Arial" charset="0"/>
              <a:cs typeface="Arial" charset="0"/>
            </a:endParaRPr>
          </a:p>
        </p:txBody>
      </p:sp>
      <p:sp>
        <p:nvSpPr>
          <p:cNvPr id="8" name="Footer Placeholder 7"/>
          <p:cNvSpPr>
            <a:spLocks noGrp="1"/>
          </p:cNvSpPr>
          <p:nvPr>
            <p:ph type="ftr" sz="quarter" idx="11"/>
          </p:nvPr>
        </p:nvSpPr>
        <p:spPr/>
        <p:txBody>
          <a:bodyPr/>
          <a:lstStyle/>
          <a:p>
            <a:pPr>
              <a:defRPr/>
            </a:pPr>
            <a:r>
              <a:rPr lang="en-US"/>
              <a:t>Health IT Workforce Curriculum Version 1.0/Fall 2010</a:t>
            </a:r>
          </a:p>
        </p:txBody>
      </p:sp>
      <p:sp>
        <p:nvSpPr>
          <p:cNvPr id="10" name="Content Placeholder 4"/>
          <p:cNvSpPr>
            <a:spLocks noGrp="1"/>
          </p:cNvSpPr>
          <p:nvPr>
            <p:ph idx="1"/>
          </p:nvPr>
        </p:nvSpPr>
        <p:spPr>
          <a:xfrm>
            <a:off x="381000" y="2057400"/>
            <a:ext cx="4800600" cy="4038600"/>
          </a:xfrm>
        </p:spPr>
        <p:txBody>
          <a:bodyPr rtlCol="0">
            <a:normAutofit fontScale="85000" lnSpcReduction="10000"/>
          </a:bodyPr>
          <a:lstStyle/>
          <a:p>
            <a:pPr eaLnBrk="1" fontAlgn="auto" hangingPunct="1">
              <a:spcAft>
                <a:spcPts val="0"/>
              </a:spcAft>
              <a:buFont typeface="Arial" pitchFamily="34" charset="0"/>
              <a:buChar char="•"/>
              <a:defRPr/>
            </a:pPr>
            <a:r>
              <a:rPr lang="en-US" sz="2400" dirty="0" smtClean="0"/>
              <a:t>Committed to team goals</a:t>
            </a:r>
          </a:p>
          <a:p>
            <a:pPr eaLnBrk="1" fontAlgn="auto" hangingPunct="1">
              <a:spcAft>
                <a:spcPts val="0"/>
              </a:spcAft>
              <a:buFont typeface="Arial" pitchFamily="34" charset="0"/>
              <a:buChar char="•"/>
              <a:defRPr/>
            </a:pPr>
            <a:r>
              <a:rPr lang="en-US" sz="2400" dirty="0" smtClean="0"/>
              <a:t>Friendly, concerned and interested</a:t>
            </a:r>
          </a:p>
          <a:p>
            <a:pPr eaLnBrk="1" fontAlgn="auto" hangingPunct="1">
              <a:spcAft>
                <a:spcPts val="0"/>
              </a:spcAft>
              <a:buFont typeface="Arial" pitchFamily="34" charset="0"/>
              <a:buChar char="•"/>
              <a:defRPr/>
            </a:pPr>
            <a:r>
              <a:rPr lang="en-US" sz="2400" dirty="0" smtClean="0"/>
              <a:t>Acknowledges and confronts conflict</a:t>
            </a:r>
          </a:p>
          <a:p>
            <a:pPr eaLnBrk="1" fontAlgn="auto" hangingPunct="1">
              <a:spcAft>
                <a:spcPts val="0"/>
              </a:spcAft>
              <a:buFont typeface="Arial" pitchFamily="34" charset="0"/>
              <a:buChar char="•"/>
              <a:defRPr/>
            </a:pPr>
            <a:r>
              <a:rPr lang="en-US" sz="2400" dirty="0" smtClean="0"/>
              <a:t>Listens with understanding</a:t>
            </a:r>
          </a:p>
          <a:p>
            <a:pPr eaLnBrk="1" fontAlgn="auto" hangingPunct="1">
              <a:spcAft>
                <a:spcPts val="0"/>
              </a:spcAft>
              <a:buFont typeface="Arial" pitchFamily="34" charset="0"/>
              <a:buChar char="•"/>
              <a:defRPr/>
            </a:pPr>
            <a:r>
              <a:rPr lang="en-US" sz="2400" dirty="0" smtClean="0"/>
              <a:t>Includes others in decision making</a:t>
            </a:r>
          </a:p>
          <a:p>
            <a:pPr eaLnBrk="1" fontAlgn="auto" hangingPunct="1">
              <a:spcAft>
                <a:spcPts val="0"/>
              </a:spcAft>
              <a:buFont typeface="Arial" pitchFamily="34" charset="0"/>
              <a:buChar char="•"/>
              <a:defRPr/>
            </a:pPr>
            <a:r>
              <a:rPr lang="en-US" sz="2400" dirty="0" smtClean="0"/>
              <a:t>Recognizes and respects differences</a:t>
            </a:r>
          </a:p>
          <a:p>
            <a:pPr eaLnBrk="1" fontAlgn="auto" hangingPunct="1">
              <a:spcAft>
                <a:spcPts val="0"/>
              </a:spcAft>
              <a:buFont typeface="Arial" pitchFamily="34" charset="0"/>
              <a:buChar char="•"/>
              <a:defRPr/>
            </a:pPr>
            <a:r>
              <a:rPr lang="en-US" sz="2400" dirty="0" smtClean="0"/>
              <a:t>Contributes ideas and solutions</a:t>
            </a:r>
          </a:p>
          <a:p>
            <a:pPr eaLnBrk="1" fontAlgn="auto" hangingPunct="1">
              <a:spcAft>
                <a:spcPts val="0"/>
              </a:spcAft>
              <a:buFont typeface="Arial" pitchFamily="34" charset="0"/>
              <a:buChar char="•"/>
              <a:defRPr/>
            </a:pPr>
            <a:r>
              <a:rPr lang="en-US" sz="2400" dirty="0" smtClean="0"/>
              <a:t>Values others’ ideas and contributions</a:t>
            </a:r>
          </a:p>
          <a:p>
            <a:pPr eaLnBrk="1" fontAlgn="auto" hangingPunct="1">
              <a:spcAft>
                <a:spcPts val="0"/>
              </a:spcAft>
              <a:buFont typeface="Arial" pitchFamily="34" charset="0"/>
              <a:buChar char="•"/>
              <a:defRPr/>
            </a:pPr>
            <a:r>
              <a:rPr lang="en-US" sz="2400" dirty="0" smtClean="0"/>
              <a:t>Recognizes and rewards team efforts</a:t>
            </a:r>
          </a:p>
          <a:p>
            <a:pPr eaLnBrk="1" fontAlgn="auto" hangingPunct="1">
              <a:spcAft>
                <a:spcPts val="0"/>
              </a:spcAft>
              <a:buFont typeface="Arial" pitchFamily="34" charset="0"/>
              <a:buChar char="•"/>
              <a:defRPr/>
            </a:pPr>
            <a:r>
              <a:rPr lang="en-US" sz="2400" dirty="0" smtClean="0"/>
              <a:t>Encourages and appreciates comments about performance</a:t>
            </a:r>
          </a:p>
          <a:p>
            <a:pPr lvl="2" eaLnBrk="1" fontAlgn="auto" hangingPunct="1">
              <a:spcAft>
                <a:spcPts val="0"/>
              </a:spcAft>
              <a:buFont typeface="Arial" pitchFamily="34" charset="0"/>
              <a:buNone/>
              <a:defRPr/>
            </a:pPr>
            <a:endParaRPr lang="en-US" sz="3200" dirty="0"/>
          </a:p>
        </p:txBody>
      </p:sp>
      <p:pic>
        <p:nvPicPr>
          <p:cNvPr id="29704" name="Picture 3" descr="team.jpg"/>
          <p:cNvPicPr>
            <a:picLocks noChangeAspect="1"/>
          </p:cNvPicPr>
          <p:nvPr/>
        </p:nvPicPr>
        <p:blipFill>
          <a:blip r:embed="rId4" cstate="print"/>
          <a:srcRect/>
          <a:stretch>
            <a:fillRect/>
          </a:stretch>
        </p:blipFill>
        <p:spPr bwMode="auto">
          <a:xfrm>
            <a:off x="5334000" y="2133600"/>
            <a:ext cx="3273425" cy="3273425"/>
          </a:xfrm>
          <a:prstGeom prst="rect">
            <a:avLst/>
          </a:prstGeom>
          <a:noFill/>
          <a:ln w="9525">
            <a:noFill/>
            <a:miter lim="800000"/>
            <a:headEnd/>
            <a:tailEnd/>
          </a:ln>
        </p:spPr>
      </p:pic>
    </p:spTree>
    <p:custDataLst>
      <p:tags r:id="rId1"/>
    </p:custDataLst>
  </p:cSld>
  <p:clrMapOvr>
    <a:masterClrMapping/>
  </p:clrMapOvr>
  <p:transition advTm="135000"/>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1675"/>
            <a:ext cx="8229600" cy="1143000"/>
          </a:xfrm>
        </p:spPr>
        <p:txBody>
          <a:bodyPr rtlCol="0">
            <a:normAutofit fontScale="90000"/>
          </a:bodyPr>
          <a:lstStyle/>
          <a:p>
            <a:pPr eaLnBrk="1" fontAlgn="auto" hangingPunct="1">
              <a:spcAft>
                <a:spcPts val="0"/>
              </a:spcAft>
              <a:defRPr/>
            </a:pPr>
            <a:r>
              <a:rPr lang="en-US" dirty="0" smtClean="0"/>
              <a:t>Components to Building </a:t>
            </a:r>
            <a:br>
              <a:rPr lang="en-US" dirty="0" smtClean="0"/>
            </a:br>
            <a:r>
              <a:rPr lang="en-US" dirty="0" smtClean="0"/>
              <a:t>Effective Teams</a:t>
            </a:r>
            <a:endParaRPr lang="en-US" dirty="0"/>
          </a:p>
        </p:txBody>
      </p:sp>
      <p:sp>
        <p:nvSpPr>
          <p:cNvPr id="30724" name="Date Placeholder 4"/>
          <p:cNvSpPr>
            <a:spLocks noGrp="1"/>
          </p:cNvSpPr>
          <p:nvPr>
            <p:ph type="dt"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smtClean="0">
                <a:latin typeface="Arial" charset="0"/>
                <a:cs typeface="Arial" charset="0"/>
              </a:rPr>
              <a:t>Working in Teams/Unit 2</a:t>
            </a:r>
          </a:p>
        </p:txBody>
      </p:sp>
      <p:sp>
        <p:nvSpPr>
          <p:cNvPr id="30725"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012C174-04BB-4E82-976D-D7E4EE7A0F9B}" type="slidenum">
              <a:rPr lang="en-US" smtClean="0">
                <a:latin typeface="Arial" charset="0"/>
                <a:cs typeface="Arial" charset="0"/>
              </a:rPr>
              <a:pPr fontAlgn="base">
                <a:spcBef>
                  <a:spcPct val="0"/>
                </a:spcBef>
                <a:spcAft>
                  <a:spcPct val="0"/>
                </a:spcAft>
              </a:pPr>
              <a:t>31</a:t>
            </a:fld>
            <a:endParaRPr lang="en-US" smtClean="0">
              <a:latin typeface="Arial" charset="0"/>
              <a:cs typeface="Arial" charset="0"/>
            </a:endParaRPr>
          </a:p>
        </p:txBody>
      </p:sp>
      <p:sp>
        <p:nvSpPr>
          <p:cNvPr id="7" name="Footer Placeholder 6"/>
          <p:cNvSpPr>
            <a:spLocks noGrp="1"/>
          </p:cNvSpPr>
          <p:nvPr>
            <p:ph type="ftr" sz="quarter" idx="11"/>
          </p:nvPr>
        </p:nvSpPr>
        <p:spPr/>
        <p:txBody>
          <a:bodyPr/>
          <a:lstStyle/>
          <a:p>
            <a:pPr>
              <a:defRPr/>
            </a:pPr>
            <a:r>
              <a:rPr lang="en-US"/>
              <a:t>Health IT Workforce Curriculum Version 1.0/Fall 2010</a:t>
            </a:r>
          </a:p>
        </p:txBody>
      </p:sp>
      <p:sp>
        <p:nvSpPr>
          <p:cNvPr id="9" name="Content Placeholder 4"/>
          <p:cNvSpPr>
            <a:spLocks noGrp="1"/>
          </p:cNvSpPr>
          <p:nvPr>
            <p:ph idx="1"/>
          </p:nvPr>
        </p:nvSpPr>
        <p:spPr>
          <a:xfrm>
            <a:off x="609600" y="2209800"/>
            <a:ext cx="8153400" cy="3124200"/>
          </a:xfrm>
          <a:solidFill>
            <a:schemeClr val="accent4">
              <a:lumMod val="40000"/>
              <a:lumOff val="60000"/>
            </a:schemeClr>
          </a:solidFill>
        </p:spPr>
        <p:txBody>
          <a:bodyPr/>
          <a:lstStyle/>
          <a:p>
            <a:pPr marL="285750" lvl="1" eaLnBrk="1" hangingPunct="1">
              <a:defRPr/>
            </a:pPr>
            <a:r>
              <a:rPr lang="en-US" sz="2400" dirty="0" smtClean="0">
                <a:latin typeface="Arial" charset="0"/>
                <a:cs typeface="Arial" charset="0"/>
              </a:rPr>
              <a:t>Meaningful performance challenges</a:t>
            </a:r>
          </a:p>
          <a:p>
            <a:pPr marL="285750" lvl="1" eaLnBrk="1" hangingPunct="1">
              <a:defRPr/>
            </a:pPr>
            <a:r>
              <a:rPr lang="en-US" sz="2400" dirty="0" smtClean="0">
                <a:latin typeface="Arial" charset="0"/>
                <a:cs typeface="Arial" charset="0"/>
              </a:rPr>
              <a:t>A strong performance ethic</a:t>
            </a:r>
          </a:p>
          <a:p>
            <a:pPr marL="285750" lvl="1" eaLnBrk="1" hangingPunct="1">
              <a:defRPr/>
            </a:pPr>
            <a:r>
              <a:rPr lang="en-US" sz="2400" dirty="0" smtClean="0">
                <a:latin typeface="Arial" charset="0"/>
                <a:cs typeface="Arial" charset="0"/>
              </a:rPr>
              <a:t>Discipline within the team and across the organization create the conditions for team performance</a:t>
            </a:r>
          </a:p>
          <a:p>
            <a:pPr marL="285750" lvl="1" eaLnBrk="1" hangingPunct="1">
              <a:defRPr/>
            </a:pPr>
            <a:r>
              <a:rPr lang="en-US" sz="2400" dirty="0" smtClean="0">
                <a:latin typeface="Arial" charset="0"/>
                <a:cs typeface="Arial" charset="0"/>
              </a:rPr>
              <a:t>Teams should be a basic unit of performance in most organizations</a:t>
            </a:r>
          </a:p>
          <a:p>
            <a:pPr marL="285750" lvl="1" eaLnBrk="1" hangingPunct="1">
              <a:defRPr/>
            </a:pPr>
            <a:r>
              <a:rPr lang="en-US" sz="2400" dirty="0" smtClean="0">
                <a:latin typeface="Arial" charset="0"/>
                <a:cs typeface="Arial" charset="0"/>
              </a:rPr>
              <a:t>Team dynamics support learning and behavioral change</a:t>
            </a:r>
          </a:p>
        </p:txBody>
      </p:sp>
    </p:spTree>
    <p:custDataLst>
      <p:tags r:id="rId1"/>
    </p:custDataLst>
  </p:cSld>
  <p:clrMapOvr>
    <a:masterClrMapping/>
  </p:clrMapOvr>
  <p:transition advTm="72000"/>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pPr eaLnBrk="1" hangingPunct="1"/>
            <a:r>
              <a:rPr lang="en-US" smtClean="0"/>
              <a:t>Summary and Conclusion</a:t>
            </a:r>
          </a:p>
        </p:txBody>
      </p:sp>
      <p:sp>
        <p:nvSpPr>
          <p:cNvPr id="31748" name="Date Placeholder 4"/>
          <p:cNvSpPr>
            <a:spLocks noGrp="1"/>
          </p:cNvSpPr>
          <p:nvPr>
            <p:ph type="dt"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smtClean="0">
                <a:latin typeface="Arial" charset="0"/>
                <a:cs typeface="Arial" charset="0"/>
              </a:rPr>
              <a:t>Working in Teams/Unit 2</a:t>
            </a:r>
          </a:p>
        </p:txBody>
      </p:sp>
      <p:sp>
        <p:nvSpPr>
          <p:cNvPr id="31749"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9F77534-110B-497E-9E8B-EF14690C15EB}" type="slidenum">
              <a:rPr lang="en-US" smtClean="0">
                <a:latin typeface="Arial" charset="0"/>
                <a:cs typeface="Arial" charset="0"/>
              </a:rPr>
              <a:pPr fontAlgn="base">
                <a:spcBef>
                  <a:spcPct val="0"/>
                </a:spcBef>
                <a:spcAft>
                  <a:spcPct val="0"/>
                </a:spcAft>
              </a:pPr>
              <a:t>32</a:t>
            </a:fld>
            <a:endParaRPr lang="en-US" smtClean="0">
              <a:latin typeface="Arial" charset="0"/>
              <a:cs typeface="Arial" charset="0"/>
            </a:endParaRPr>
          </a:p>
        </p:txBody>
      </p:sp>
      <p:sp>
        <p:nvSpPr>
          <p:cNvPr id="7" name="Footer Placeholder 6"/>
          <p:cNvSpPr>
            <a:spLocks noGrp="1"/>
          </p:cNvSpPr>
          <p:nvPr>
            <p:ph type="ftr" sz="quarter" idx="11"/>
          </p:nvPr>
        </p:nvSpPr>
        <p:spPr/>
        <p:txBody>
          <a:bodyPr/>
          <a:lstStyle/>
          <a:p>
            <a:pPr>
              <a:defRPr/>
            </a:pPr>
            <a:r>
              <a:rPr lang="en-US"/>
              <a:t>Health IT Workforce Curriculum Version 1.0/Fall 2010</a:t>
            </a:r>
          </a:p>
        </p:txBody>
      </p:sp>
      <p:sp>
        <p:nvSpPr>
          <p:cNvPr id="31751" name="Content Placeholder 2"/>
          <p:cNvSpPr>
            <a:spLocks noGrp="1"/>
          </p:cNvSpPr>
          <p:nvPr>
            <p:ph idx="1"/>
          </p:nvPr>
        </p:nvSpPr>
        <p:spPr>
          <a:xfrm>
            <a:off x="457200" y="1600200"/>
            <a:ext cx="8229600" cy="1447800"/>
          </a:xfrm>
        </p:spPr>
        <p:txBody>
          <a:bodyPr/>
          <a:lstStyle/>
          <a:p>
            <a:pPr marL="4763" indent="-4763" eaLnBrk="1" hangingPunct="1">
              <a:buFont typeface="Arial" charset="0"/>
              <a:buNone/>
            </a:pPr>
            <a:r>
              <a:rPr lang="en-US" sz="2600" i="1" smtClean="0">
                <a:latin typeface="Arial" charset="0"/>
                <a:cs typeface="Arial" charset="0"/>
              </a:rPr>
              <a:t>Now that you have completed Working in Teams, Unit 2: </a:t>
            </a:r>
            <a:r>
              <a:rPr lang="en-US" sz="2400" i="1" smtClean="0">
                <a:latin typeface="Arial" charset="0"/>
                <a:cs typeface="Arial" charset="0"/>
              </a:rPr>
              <a:t>Forming and Developing a Team for HIT related activities</a:t>
            </a:r>
            <a:r>
              <a:rPr lang="en-US" sz="2600" i="1" smtClean="0">
                <a:latin typeface="Arial" charset="0"/>
                <a:cs typeface="Arial" charset="0"/>
              </a:rPr>
              <a:t>, you should be able to:</a:t>
            </a:r>
          </a:p>
          <a:p>
            <a:pPr marL="4763" indent="-4763" eaLnBrk="1" hangingPunct="1">
              <a:buFont typeface="Arial" charset="0"/>
              <a:buNone/>
            </a:pPr>
            <a:endParaRPr lang="en-US" sz="2600" smtClean="0">
              <a:latin typeface="Arial" charset="0"/>
              <a:cs typeface="Arial" charset="0"/>
            </a:endParaRPr>
          </a:p>
        </p:txBody>
      </p:sp>
      <p:sp>
        <p:nvSpPr>
          <p:cNvPr id="10" name="TextBox 9"/>
          <p:cNvSpPr txBox="1"/>
          <p:nvPr/>
        </p:nvSpPr>
        <p:spPr>
          <a:xfrm>
            <a:off x="304800" y="3276600"/>
            <a:ext cx="8534400" cy="2062163"/>
          </a:xfrm>
          <a:prstGeom prst="rect">
            <a:avLst/>
          </a:prstGeom>
          <a:solidFill>
            <a:schemeClr val="accent3">
              <a:lumMod val="40000"/>
              <a:lumOff val="60000"/>
            </a:schemeClr>
          </a:solidFill>
        </p:spPr>
        <p:txBody>
          <a:bodyPr wrap="none">
            <a:spAutoFit/>
          </a:bodyPr>
          <a:lstStyle/>
          <a:p>
            <a:pPr marL="914400" lvl="1" indent="-514350">
              <a:buFont typeface="Calibri" pitchFamily="34" charset="0"/>
              <a:buAutoNum type="arabicPeriod"/>
              <a:defRPr/>
            </a:pPr>
            <a:r>
              <a:rPr lang="en-US" sz="2200" dirty="0"/>
              <a:t>Describe the stages of team development</a:t>
            </a:r>
          </a:p>
          <a:p>
            <a:pPr marL="914400" lvl="1" indent="-514350">
              <a:buFont typeface="Calibri" pitchFamily="34" charset="0"/>
              <a:buAutoNum type="arabicPeriod"/>
              <a:defRPr/>
            </a:pPr>
            <a:r>
              <a:rPr lang="en-US" sz="2200" dirty="0"/>
              <a:t>Identify the needs of the team at each described stage</a:t>
            </a:r>
          </a:p>
          <a:p>
            <a:pPr marL="914400" lvl="1" indent="-514350">
              <a:buFont typeface="Calibri" pitchFamily="34" charset="0"/>
              <a:buAutoNum type="arabicPeriod"/>
              <a:defRPr/>
            </a:pPr>
            <a:r>
              <a:rPr lang="en-US" sz="2200" dirty="0"/>
              <a:t>Establish and clarify common goals and purpose for a team</a:t>
            </a:r>
          </a:p>
          <a:p>
            <a:pPr marL="914400" lvl="1" indent="-514350">
              <a:buFont typeface="Calibri" pitchFamily="34" charset="0"/>
              <a:buAutoNum type="arabicPeriod"/>
              <a:defRPr/>
            </a:pPr>
            <a:r>
              <a:rPr lang="en-US" sz="2200" dirty="0"/>
              <a:t>Identify key characteristics of effective team members</a:t>
            </a:r>
          </a:p>
          <a:p>
            <a:pPr marL="914400" lvl="1" indent="-514350">
              <a:buFont typeface="Calibri" pitchFamily="34" charset="0"/>
              <a:buAutoNum type="arabicPeriod"/>
              <a:defRPr/>
            </a:pPr>
            <a:r>
              <a:rPr lang="en-US" sz="2200" dirty="0"/>
              <a:t>Identify key factors to maintain teams.</a:t>
            </a:r>
          </a:p>
          <a:p>
            <a:pPr>
              <a:defRPr/>
            </a:pPr>
            <a:endParaRPr lang="en-US" dirty="0"/>
          </a:p>
        </p:txBody>
      </p:sp>
    </p:spTree>
    <p:custDataLst>
      <p:tags r:id="rId1"/>
    </p:custDataLst>
  </p:cSld>
  <p:clrMapOvr>
    <a:masterClrMapping/>
  </p:clrMapOvr>
  <p:transition advTm="3700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r>
              <a:rPr lang="en-US" smtClean="0"/>
              <a:t>Overview</a:t>
            </a:r>
          </a:p>
        </p:txBody>
      </p:sp>
      <p:sp>
        <p:nvSpPr>
          <p:cNvPr id="6148" name="Date Placeholder 4"/>
          <p:cNvSpPr>
            <a:spLocks noGrp="1"/>
          </p:cNvSpPr>
          <p:nvPr>
            <p:ph type="dt"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smtClean="0">
                <a:latin typeface="Arial" charset="0"/>
                <a:cs typeface="Arial" charset="0"/>
              </a:rPr>
              <a:t>Working in Teams/Unit 2</a:t>
            </a:r>
          </a:p>
        </p:txBody>
      </p:sp>
      <p:sp>
        <p:nvSpPr>
          <p:cNvPr id="6149"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7A1173E-05D7-4957-B00E-46CF7FE70693}" type="slidenum">
              <a:rPr lang="en-US" smtClean="0">
                <a:latin typeface="Arial" charset="0"/>
                <a:cs typeface="Arial" charset="0"/>
              </a:rPr>
              <a:pPr fontAlgn="base">
                <a:spcBef>
                  <a:spcPct val="0"/>
                </a:spcBef>
                <a:spcAft>
                  <a:spcPct val="0"/>
                </a:spcAft>
              </a:pPr>
              <a:t>4</a:t>
            </a:fld>
            <a:endParaRPr lang="en-US" smtClean="0">
              <a:latin typeface="Arial" charset="0"/>
              <a:cs typeface="Arial" charset="0"/>
            </a:endParaRPr>
          </a:p>
        </p:txBody>
      </p:sp>
      <p:sp>
        <p:nvSpPr>
          <p:cNvPr id="7" name="Footer Placeholder 6"/>
          <p:cNvSpPr>
            <a:spLocks noGrp="1"/>
          </p:cNvSpPr>
          <p:nvPr>
            <p:ph type="ftr" sz="quarter" idx="11"/>
          </p:nvPr>
        </p:nvSpPr>
        <p:spPr/>
        <p:txBody>
          <a:bodyPr/>
          <a:lstStyle/>
          <a:p>
            <a:pPr>
              <a:defRPr/>
            </a:pPr>
            <a:r>
              <a:rPr lang="en-US"/>
              <a:t>Health IT Workforce Curriculum Version 1.0/Fall 2010</a:t>
            </a:r>
          </a:p>
        </p:txBody>
      </p:sp>
      <p:sp>
        <p:nvSpPr>
          <p:cNvPr id="6151" name="Content Placeholder 2"/>
          <p:cNvSpPr>
            <a:spLocks noGrp="1"/>
          </p:cNvSpPr>
          <p:nvPr>
            <p:ph idx="1"/>
          </p:nvPr>
        </p:nvSpPr>
        <p:spPr>
          <a:xfrm>
            <a:off x="457200" y="1447800"/>
            <a:ext cx="8229600" cy="685800"/>
          </a:xfrm>
        </p:spPr>
        <p:txBody>
          <a:bodyPr/>
          <a:lstStyle/>
          <a:p>
            <a:pPr marL="0" lvl="1" indent="0" eaLnBrk="1" hangingPunct="1">
              <a:buFont typeface="Arial" charset="0"/>
              <a:buNone/>
            </a:pPr>
            <a:r>
              <a:rPr lang="en-US" sz="2400" i="1" smtClean="0">
                <a:latin typeface="Arial" charset="0"/>
                <a:cs typeface="Arial" charset="0"/>
              </a:rPr>
              <a:t>This unit encompasses the following topic areas:</a:t>
            </a:r>
          </a:p>
        </p:txBody>
      </p:sp>
      <p:sp>
        <p:nvSpPr>
          <p:cNvPr id="10" name="TextBox 9"/>
          <p:cNvSpPr txBox="1"/>
          <p:nvPr/>
        </p:nvSpPr>
        <p:spPr>
          <a:xfrm>
            <a:off x="533400" y="2209800"/>
            <a:ext cx="8001000" cy="3354388"/>
          </a:xfrm>
          <a:prstGeom prst="rect">
            <a:avLst/>
          </a:prstGeom>
          <a:solidFill>
            <a:schemeClr val="accent4">
              <a:lumMod val="40000"/>
              <a:lumOff val="60000"/>
            </a:schemeClr>
          </a:solidFill>
        </p:spPr>
        <p:txBody>
          <a:bodyPr>
            <a:spAutoFit/>
          </a:bodyPr>
          <a:lstStyle/>
          <a:p>
            <a:pPr lvl="1" indent="-457200" fontAlgn="auto">
              <a:spcAft>
                <a:spcPts val="0"/>
              </a:spcAft>
              <a:buFont typeface="Arial" pitchFamily="34" charset="0"/>
              <a:buChar char="•"/>
              <a:defRPr/>
            </a:pPr>
            <a:r>
              <a:rPr lang="en-US" sz="2400" dirty="0"/>
              <a:t>Understanding the stages of team development</a:t>
            </a:r>
          </a:p>
          <a:p>
            <a:pPr lvl="1" indent="-457200" fontAlgn="auto">
              <a:spcAft>
                <a:spcPts val="0"/>
              </a:spcAft>
              <a:buFont typeface="Arial" pitchFamily="34" charset="0"/>
              <a:buChar char="•"/>
              <a:defRPr/>
            </a:pPr>
            <a:r>
              <a:rPr lang="en-US" sz="2400" dirty="0"/>
              <a:t>Assessing the needs of the team at each described stage</a:t>
            </a:r>
          </a:p>
          <a:p>
            <a:pPr lvl="1" indent="-457200" fontAlgn="auto">
              <a:spcAft>
                <a:spcPts val="0"/>
              </a:spcAft>
              <a:buFont typeface="Arial" pitchFamily="34" charset="0"/>
              <a:buChar char="•"/>
              <a:defRPr/>
            </a:pPr>
            <a:r>
              <a:rPr lang="en-US" sz="2400" dirty="0"/>
              <a:t>Establishing clear common goals and purpose for a team</a:t>
            </a:r>
          </a:p>
          <a:p>
            <a:pPr lvl="1" indent="-457200" fontAlgn="auto">
              <a:spcAft>
                <a:spcPts val="0"/>
              </a:spcAft>
              <a:buFont typeface="Arial" pitchFamily="34" charset="0"/>
              <a:buChar char="•"/>
              <a:defRPr/>
            </a:pPr>
            <a:r>
              <a:rPr lang="en-US" sz="2400" dirty="0"/>
              <a:t>Identifying key characteristics of effective team members</a:t>
            </a:r>
          </a:p>
          <a:p>
            <a:pPr lvl="1" indent="-457200" fontAlgn="auto">
              <a:spcAft>
                <a:spcPts val="0"/>
              </a:spcAft>
              <a:buFont typeface="Arial" pitchFamily="34" charset="0"/>
              <a:buChar char="•"/>
              <a:defRPr/>
            </a:pPr>
            <a:r>
              <a:rPr lang="en-US" sz="2400" dirty="0"/>
              <a:t>Acknowledging key factors to maintaining HIT teams</a:t>
            </a:r>
            <a:endParaRPr lang="en-US" sz="2800" dirty="0"/>
          </a:p>
          <a:p>
            <a:pPr>
              <a:defRPr/>
            </a:pPr>
            <a:endParaRPr lang="en-US" sz="2000" dirty="0"/>
          </a:p>
        </p:txBody>
      </p:sp>
    </p:spTree>
    <p:custDataLst>
      <p:tags r:id="rId1"/>
    </p:custDataLst>
  </p:cSld>
  <p:clrMapOvr>
    <a:masterClrMapping/>
  </p:clrMapOvr>
  <p:transition advTm="2200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smtClean="0"/>
              <a:t>Components important in building effective teams</a:t>
            </a:r>
          </a:p>
        </p:txBody>
      </p:sp>
      <p:sp>
        <p:nvSpPr>
          <p:cNvPr id="7172" name="Date Placeholder 4"/>
          <p:cNvSpPr>
            <a:spLocks noGrp="1"/>
          </p:cNvSpPr>
          <p:nvPr>
            <p:ph type="dt"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smtClean="0">
                <a:latin typeface="Arial" charset="0"/>
                <a:cs typeface="Arial" charset="0"/>
              </a:rPr>
              <a:t>Working in Teams/Unit 2</a:t>
            </a:r>
          </a:p>
        </p:txBody>
      </p:sp>
      <p:sp>
        <p:nvSpPr>
          <p:cNvPr id="7173"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D4957B1-3B12-41BF-9F80-F53BC43F0D78}" type="slidenum">
              <a:rPr lang="en-US" smtClean="0">
                <a:latin typeface="Arial" charset="0"/>
                <a:cs typeface="Arial" charset="0"/>
              </a:rPr>
              <a:pPr fontAlgn="base">
                <a:spcBef>
                  <a:spcPct val="0"/>
                </a:spcBef>
                <a:spcAft>
                  <a:spcPct val="0"/>
                </a:spcAft>
              </a:pPr>
              <a:t>5</a:t>
            </a:fld>
            <a:endParaRPr lang="en-US" smtClean="0">
              <a:latin typeface="Arial" charset="0"/>
              <a:cs typeface="Arial" charset="0"/>
            </a:endParaRPr>
          </a:p>
        </p:txBody>
      </p:sp>
      <p:sp>
        <p:nvSpPr>
          <p:cNvPr id="7" name="Footer Placeholder 6"/>
          <p:cNvSpPr>
            <a:spLocks noGrp="1"/>
          </p:cNvSpPr>
          <p:nvPr>
            <p:ph type="ftr" sz="quarter" idx="11"/>
          </p:nvPr>
        </p:nvSpPr>
        <p:spPr/>
        <p:txBody>
          <a:bodyPr/>
          <a:lstStyle/>
          <a:p>
            <a:pPr>
              <a:defRPr/>
            </a:pPr>
            <a:r>
              <a:rPr lang="en-US"/>
              <a:t>Health IT Workforce Curriculum Version 1.0/Fall 2010</a:t>
            </a:r>
          </a:p>
        </p:txBody>
      </p:sp>
      <p:sp>
        <p:nvSpPr>
          <p:cNvPr id="9" name="Content Placeholder 2"/>
          <p:cNvSpPr>
            <a:spLocks noGrp="1"/>
          </p:cNvSpPr>
          <p:nvPr>
            <p:ph idx="1"/>
          </p:nvPr>
        </p:nvSpPr>
        <p:spPr>
          <a:solidFill>
            <a:schemeClr val="accent1">
              <a:lumMod val="20000"/>
              <a:lumOff val="80000"/>
            </a:schemeClr>
          </a:solidFill>
        </p:spPr>
        <p:txBody>
          <a:bodyPr rtlCol="0">
            <a:normAutofit fontScale="92500" lnSpcReduction="20000"/>
          </a:bodyPr>
          <a:lstStyle/>
          <a:p>
            <a:pPr eaLnBrk="1" fontAlgn="auto" hangingPunct="1">
              <a:spcAft>
                <a:spcPts val="0"/>
              </a:spcAft>
              <a:buFont typeface="Arial" pitchFamily="34" charset="0"/>
              <a:buChar char="•"/>
              <a:defRPr/>
            </a:pPr>
            <a:r>
              <a:rPr lang="en-US" dirty="0" smtClean="0"/>
              <a:t>Meaningful performance challenges</a:t>
            </a:r>
          </a:p>
          <a:p>
            <a:pPr eaLnBrk="1" fontAlgn="auto" hangingPunct="1">
              <a:spcAft>
                <a:spcPts val="0"/>
              </a:spcAft>
              <a:buFont typeface="Arial" pitchFamily="34" charset="0"/>
              <a:buChar char="•"/>
              <a:defRPr/>
            </a:pPr>
            <a:r>
              <a:rPr lang="en-US" dirty="0" smtClean="0"/>
              <a:t>A strong performance ethic</a:t>
            </a:r>
          </a:p>
          <a:p>
            <a:pPr eaLnBrk="1" fontAlgn="auto" hangingPunct="1">
              <a:spcAft>
                <a:spcPts val="0"/>
              </a:spcAft>
              <a:buFont typeface="Arial" pitchFamily="34" charset="0"/>
              <a:buChar char="•"/>
              <a:defRPr/>
            </a:pPr>
            <a:r>
              <a:rPr lang="en-US" dirty="0" smtClean="0"/>
              <a:t>Discipline within the team and across the organization create the conditions for team performance</a:t>
            </a:r>
          </a:p>
          <a:p>
            <a:pPr eaLnBrk="1" fontAlgn="auto" hangingPunct="1">
              <a:spcAft>
                <a:spcPts val="0"/>
              </a:spcAft>
              <a:buFont typeface="Arial" pitchFamily="34" charset="0"/>
              <a:buChar char="•"/>
              <a:defRPr/>
            </a:pPr>
            <a:r>
              <a:rPr lang="en-US" dirty="0" smtClean="0"/>
              <a:t>Teams should be a basic unit of performance in most organizations</a:t>
            </a:r>
          </a:p>
          <a:p>
            <a:pPr eaLnBrk="1" fontAlgn="auto" hangingPunct="1">
              <a:spcAft>
                <a:spcPts val="0"/>
              </a:spcAft>
              <a:buFont typeface="Arial" pitchFamily="34" charset="0"/>
              <a:buChar char="•"/>
              <a:defRPr/>
            </a:pPr>
            <a:r>
              <a:rPr lang="en-US" dirty="0" smtClean="0"/>
              <a:t>Team dynamics support learning and behavioral change </a:t>
            </a:r>
            <a:br>
              <a:rPr lang="en-US" dirty="0" smtClean="0"/>
            </a:br>
            <a:endParaRPr lang="en-US" dirty="0" smtClean="0"/>
          </a:p>
          <a:p>
            <a:pPr eaLnBrk="1" fontAlgn="auto" hangingPunct="1">
              <a:spcAft>
                <a:spcPts val="0"/>
              </a:spcAft>
              <a:buFont typeface="Arial" charset="0"/>
              <a:buNone/>
              <a:defRPr/>
            </a:pPr>
            <a:r>
              <a:rPr lang="en-US" sz="2400" b="1" dirty="0" smtClean="0"/>
              <a:t>			(</a:t>
            </a:r>
            <a:r>
              <a:rPr lang="en-US" sz="2400" dirty="0" err="1" smtClean="0"/>
              <a:t>Katzenback</a:t>
            </a:r>
            <a:r>
              <a:rPr lang="en-US" sz="2400" dirty="0" smtClean="0"/>
              <a:t> and Smith, The Wisdom of Teams)</a:t>
            </a:r>
          </a:p>
          <a:p>
            <a:pPr eaLnBrk="1" fontAlgn="auto" hangingPunct="1">
              <a:spcAft>
                <a:spcPts val="0"/>
              </a:spcAft>
              <a:buFont typeface="Arial" pitchFamily="34" charset="0"/>
              <a:buChar char="•"/>
              <a:defRPr/>
            </a:pPr>
            <a:endParaRPr lang="en-US" dirty="0" smtClean="0"/>
          </a:p>
        </p:txBody>
      </p:sp>
    </p:spTree>
    <p:custDataLst>
      <p:tags r:id="rId1"/>
    </p:custDataLst>
  </p:cSld>
  <p:clrMapOvr>
    <a:masterClrMapping/>
  </p:clrMapOvr>
  <p:transition advTm="5800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3"/>
          <p:cNvSpPr>
            <a:spLocks noGrp="1"/>
          </p:cNvSpPr>
          <p:nvPr>
            <p:ph type="ctrTitle"/>
          </p:nvPr>
        </p:nvSpPr>
        <p:spPr>
          <a:xfrm>
            <a:off x="685800" y="533400"/>
            <a:ext cx="7772400" cy="1470025"/>
          </a:xfrm>
        </p:spPr>
        <p:txBody>
          <a:bodyPr/>
          <a:lstStyle/>
          <a:p>
            <a:pPr eaLnBrk="1" hangingPunct="1"/>
            <a:r>
              <a:rPr lang="en-US" smtClean="0"/>
              <a:t>The Five Stages of Team Development</a:t>
            </a:r>
          </a:p>
        </p:txBody>
      </p:sp>
      <p:pic>
        <p:nvPicPr>
          <p:cNvPr id="8195" name="Picture 5" descr="j0400941.jpg">
            <a:hlinkClick r:id="rId4" action="ppaction://hlinksldjump"/>
          </p:cNvPr>
          <p:cNvPicPr>
            <a:picLocks noChangeAspect="1"/>
          </p:cNvPicPr>
          <p:nvPr/>
        </p:nvPicPr>
        <p:blipFill>
          <a:blip r:embed="rId5" cstate="print"/>
          <a:srcRect/>
          <a:stretch>
            <a:fillRect/>
          </a:stretch>
        </p:blipFill>
        <p:spPr bwMode="auto">
          <a:xfrm>
            <a:off x="2286000" y="2438400"/>
            <a:ext cx="4676775" cy="3200400"/>
          </a:xfrm>
          <a:prstGeom prst="rect">
            <a:avLst/>
          </a:prstGeom>
          <a:noFill/>
          <a:ln w="9525">
            <a:noFill/>
            <a:miter lim="800000"/>
            <a:headEnd/>
            <a:tailEnd/>
          </a:ln>
        </p:spPr>
      </p:pic>
      <p:sp>
        <p:nvSpPr>
          <p:cNvPr id="8197" name="Date Placeholder 4"/>
          <p:cNvSpPr>
            <a:spLocks noGrp="1"/>
          </p:cNvSpPr>
          <p:nvPr>
            <p:ph type="dt"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smtClean="0">
                <a:latin typeface="Arial" charset="0"/>
                <a:cs typeface="Arial" charset="0"/>
              </a:rPr>
              <a:t>Working in Teams/Unit 2</a:t>
            </a:r>
          </a:p>
        </p:txBody>
      </p:sp>
      <p:sp>
        <p:nvSpPr>
          <p:cNvPr id="8198"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266556B-5841-401C-93C3-43067A38FC2F}" type="slidenum">
              <a:rPr lang="en-US" smtClean="0">
                <a:latin typeface="Arial" charset="0"/>
                <a:cs typeface="Arial" charset="0"/>
              </a:rPr>
              <a:pPr fontAlgn="base">
                <a:spcBef>
                  <a:spcPct val="0"/>
                </a:spcBef>
                <a:spcAft>
                  <a:spcPct val="0"/>
                </a:spcAft>
              </a:pPr>
              <a:t>6</a:t>
            </a:fld>
            <a:endParaRPr lang="en-US" smtClean="0">
              <a:latin typeface="Arial" charset="0"/>
              <a:cs typeface="Arial" charset="0"/>
            </a:endParaRPr>
          </a:p>
        </p:txBody>
      </p:sp>
      <p:sp>
        <p:nvSpPr>
          <p:cNvPr id="7" name="Footer Placeholder 6"/>
          <p:cNvSpPr>
            <a:spLocks noGrp="1"/>
          </p:cNvSpPr>
          <p:nvPr>
            <p:ph type="ftr" sz="quarter" idx="11"/>
          </p:nvPr>
        </p:nvSpPr>
        <p:spPr/>
        <p:txBody>
          <a:bodyPr/>
          <a:lstStyle/>
          <a:p>
            <a:pPr>
              <a:defRPr/>
            </a:pPr>
            <a:r>
              <a:rPr lang="en-US"/>
              <a:t>Health IT Workforce Curriculum Version 1.0/Fall 2010</a:t>
            </a:r>
          </a:p>
        </p:txBody>
      </p:sp>
    </p:spTree>
    <p:custDataLst>
      <p:tags r:id="rId1"/>
    </p:custDataLst>
  </p:cSld>
  <p:clrMapOvr>
    <a:masterClrMapping/>
  </p:clrMapOvr>
  <p:transition advTm="700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143000"/>
          </a:xfrm>
        </p:spPr>
        <p:txBody>
          <a:bodyPr rtlCol="0">
            <a:normAutofit fontScale="90000"/>
          </a:bodyPr>
          <a:lstStyle/>
          <a:p>
            <a:pPr eaLnBrk="1" fontAlgn="auto" hangingPunct="1">
              <a:spcAft>
                <a:spcPts val="0"/>
              </a:spcAft>
              <a:defRPr/>
            </a:pPr>
            <a:r>
              <a:rPr lang="en-US" dirty="0" smtClean="0"/>
              <a:t> Understand the value of stages in the life cycle of teams</a:t>
            </a:r>
            <a:endParaRPr lang="en-US" dirty="0"/>
          </a:p>
        </p:txBody>
      </p:sp>
      <p:graphicFrame>
        <p:nvGraphicFramePr>
          <p:cNvPr id="4" name="Content Placeholder 3"/>
          <p:cNvGraphicFramePr>
            <a:graphicFrameLocks noGrp="1"/>
          </p:cNvGraphicFramePr>
          <p:nvPr>
            <p:ph idx="1"/>
            <p:custDataLst>
              <p:tags r:id="rId2"/>
            </p:custDataLst>
          </p:nvPr>
        </p:nvGraphicFramePr>
        <p:xfrm>
          <a:off x="838200" y="1981200"/>
          <a:ext cx="7315200" cy="373380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9221" name="Date Placeholder 5"/>
          <p:cNvSpPr>
            <a:spLocks noGrp="1"/>
          </p:cNvSpPr>
          <p:nvPr>
            <p:ph type="dt"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smtClean="0">
                <a:latin typeface="Arial" charset="0"/>
                <a:cs typeface="Arial" charset="0"/>
              </a:rPr>
              <a:t>Working in Teams/Unit 2</a:t>
            </a:r>
          </a:p>
        </p:txBody>
      </p:sp>
      <p:sp>
        <p:nvSpPr>
          <p:cNvPr id="9222" name="Slide Number Placeholder 6"/>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D919A9F-A170-4FEE-86DA-5446832A5396}" type="slidenum">
              <a:rPr lang="en-US" smtClean="0">
                <a:latin typeface="Arial" charset="0"/>
                <a:cs typeface="Arial" charset="0"/>
              </a:rPr>
              <a:pPr fontAlgn="base">
                <a:spcBef>
                  <a:spcPct val="0"/>
                </a:spcBef>
                <a:spcAft>
                  <a:spcPct val="0"/>
                </a:spcAft>
              </a:pPr>
              <a:t>7</a:t>
            </a:fld>
            <a:endParaRPr lang="en-US" smtClean="0">
              <a:latin typeface="Arial" charset="0"/>
              <a:cs typeface="Arial" charset="0"/>
            </a:endParaRPr>
          </a:p>
        </p:txBody>
      </p:sp>
      <p:sp>
        <p:nvSpPr>
          <p:cNvPr id="8" name="Footer Placeholder 7"/>
          <p:cNvSpPr>
            <a:spLocks noGrp="1"/>
          </p:cNvSpPr>
          <p:nvPr>
            <p:ph type="ftr" sz="quarter" idx="11"/>
          </p:nvPr>
        </p:nvSpPr>
        <p:spPr/>
        <p:txBody>
          <a:bodyPr/>
          <a:lstStyle/>
          <a:p>
            <a:pPr>
              <a:defRPr/>
            </a:pPr>
            <a:r>
              <a:rPr lang="en-US"/>
              <a:t>Health IT Workforce Curriculum Version 1.0/Fall 2010</a:t>
            </a:r>
          </a:p>
        </p:txBody>
      </p:sp>
    </p:spTree>
    <p:custDataLst>
      <p:tags r:id="rId1"/>
    </p:custDataLst>
  </p:cSld>
  <p:clrMapOvr>
    <a:masterClrMapping/>
  </p:clrMapOvr>
  <p:transition advTm="1900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smtClean="0"/>
              <a:t>Understanding stages of teaming is important to building teams</a:t>
            </a:r>
            <a:endParaRPr lang="en-US" dirty="0"/>
          </a:p>
        </p:txBody>
      </p:sp>
      <p:sp>
        <p:nvSpPr>
          <p:cNvPr id="10244" name="Date Placeholder 4"/>
          <p:cNvSpPr>
            <a:spLocks noGrp="1"/>
          </p:cNvSpPr>
          <p:nvPr>
            <p:ph type="dt"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smtClean="0">
                <a:latin typeface="Arial" charset="0"/>
                <a:cs typeface="Arial" charset="0"/>
              </a:rPr>
              <a:t>Working in Teams/Unit 2</a:t>
            </a:r>
          </a:p>
        </p:txBody>
      </p:sp>
      <p:sp>
        <p:nvSpPr>
          <p:cNvPr id="10245"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E64642A-92C3-4650-944D-678171224B00}" type="slidenum">
              <a:rPr lang="en-US" smtClean="0">
                <a:latin typeface="Arial" charset="0"/>
                <a:cs typeface="Arial" charset="0"/>
              </a:rPr>
              <a:pPr fontAlgn="base">
                <a:spcBef>
                  <a:spcPct val="0"/>
                </a:spcBef>
                <a:spcAft>
                  <a:spcPct val="0"/>
                </a:spcAft>
              </a:pPr>
              <a:t>8</a:t>
            </a:fld>
            <a:endParaRPr lang="en-US" smtClean="0">
              <a:latin typeface="Arial" charset="0"/>
              <a:cs typeface="Arial" charset="0"/>
            </a:endParaRPr>
          </a:p>
        </p:txBody>
      </p:sp>
      <p:sp>
        <p:nvSpPr>
          <p:cNvPr id="7" name="Footer Placeholder 6"/>
          <p:cNvSpPr>
            <a:spLocks noGrp="1"/>
          </p:cNvSpPr>
          <p:nvPr>
            <p:ph type="ftr" sz="quarter" idx="11"/>
          </p:nvPr>
        </p:nvSpPr>
        <p:spPr/>
        <p:txBody>
          <a:bodyPr/>
          <a:lstStyle/>
          <a:p>
            <a:pPr>
              <a:defRPr/>
            </a:pPr>
            <a:r>
              <a:rPr lang="en-US"/>
              <a:t>Health IT Workforce Curriculum Version 1.0/Fall 2010</a:t>
            </a:r>
          </a:p>
        </p:txBody>
      </p:sp>
      <p:graphicFrame>
        <p:nvGraphicFramePr>
          <p:cNvPr id="9" name="Content Placeholder 4"/>
          <p:cNvGraphicFramePr>
            <a:graphicFrameLocks noGrp="1"/>
          </p:cNvGraphicFramePr>
          <p:nvPr>
            <p:ph idx="1"/>
            <p:custDataLst>
              <p:tags r:id="rId2"/>
            </p:custDataLst>
          </p:nvPr>
        </p:nvGraphicFramePr>
        <p:xfrm>
          <a:off x="457200" y="1600201"/>
          <a:ext cx="8229600" cy="388620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custDataLst>
      <p:tags r:id="rId1"/>
    </p:custDataLst>
  </p:cSld>
  <p:clrMapOvr>
    <a:masterClrMapping/>
  </p:clrMapOvr>
  <p:transition advTm="5000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eaLnBrk="1" hangingPunct="1"/>
            <a:r>
              <a:rPr lang="en-US" smtClean="0"/>
              <a:t>Stage 1: Forming</a:t>
            </a:r>
          </a:p>
        </p:txBody>
      </p:sp>
      <p:graphicFrame>
        <p:nvGraphicFramePr>
          <p:cNvPr id="4" name="Content Placeholder 3"/>
          <p:cNvGraphicFramePr>
            <a:graphicFrameLocks noGrp="1"/>
          </p:cNvGraphicFramePr>
          <p:nvPr>
            <p:ph idx="1"/>
          </p:nvPr>
        </p:nvGraphicFramePr>
        <p:xfrm>
          <a:off x="457200" y="1600200"/>
          <a:ext cx="8229600" cy="4372864"/>
        </p:xfrm>
        <a:graphic>
          <a:graphicData uri="http://schemas.openxmlformats.org/drawingml/2006/table">
            <a:tbl>
              <a:tblPr firstRow="1" bandRow="1">
                <a:tableStyleId>{F5AB1C69-6EDB-4FF4-983F-18BD219EF322}</a:tableStyleId>
              </a:tblPr>
              <a:tblGrid>
                <a:gridCol w="2743200"/>
                <a:gridCol w="2743200"/>
                <a:gridCol w="2743200"/>
              </a:tblGrid>
              <a:tr h="370840">
                <a:tc>
                  <a:txBody>
                    <a:bodyPr/>
                    <a:lstStyle/>
                    <a:p>
                      <a:r>
                        <a:rPr lang="en-US" dirty="0" smtClean="0">
                          <a:latin typeface="Arial" pitchFamily="34" charset="0"/>
                          <a:cs typeface="Arial" pitchFamily="34" charset="0"/>
                        </a:rPr>
                        <a:t>The Challenge</a:t>
                      </a:r>
                      <a:endParaRPr lang="en-US" dirty="0">
                        <a:latin typeface="Arial" pitchFamily="34" charset="0"/>
                        <a:cs typeface="Arial" pitchFamily="34" charset="0"/>
                      </a:endParaRPr>
                    </a:p>
                  </a:txBody>
                  <a:tcPr/>
                </a:tc>
                <a:tc>
                  <a:txBody>
                    <a:bodyPr/>
                    <a:lstStyle/>
                    <a:p>
                      <a:r>
                        <a:rPr lang="en-US" dirty="0" smtClean="0">
                          <a:latin typeface="Arial" pitchFamily="34" charset="0"/>
                          <a:cs typeface="Arial" pitchFamily="34" charset="0"/>
                        </a:rPr>
                        <a:t>The Team Dynamics</a:t>
                      </a:r>
                      <a:endParaRPr lang="en-US" dirty="0">
                        <a:latin typeface="Arial" pitchFamily="34" charset="0"/>
                        <a:cs typeface="Arial" pitchFamily="34" charset="0"/>
                      </a:endParaRPr>
                    </a:p>
                  </a:txBody>
                  <a:tcPr/>
                </a:tc>
                <a:tc>
                  <a:txBody>
                    <a:bodyPr/>
                    <a:lstStyle/>
                    <a:p>
                      <a:r>
                        <a:rPr lang="en-US" dirty="0" smtClean="0">
                          <a:latin typeface="Arial" pitchFamily="34" charset="0"/>
                          <a:cs typeface="Arial" pitchFamily="34" charset="0"/>
                        </a:rPr>
                        <a:t>The Questions</a:t>
                      </a:r>
                      <a:endParaRPr lang="en-US" dirty="0">
                        <a:latin typeface="Arial" pitchFamily="34" charset="0"/>
                        <a:cs typeface="Arial" pitchFamily="34" charset="0"/>
                      </a:endParaRPr>
                    </a:p>
                  </a:txBody>
                  <a:tcPr/>
                </a:tc>
              </a:tr>
              <a:tr h="370840">
                <a:tc>
                  <a:txBody>
                    <a:bodyPr/>
                    <a:lstStyle/>
                    <a:p>
                      <a:pPr marL="0" marR="0" algn="ctr">
                        <a:lnSpc>
                          <a:spcPct val="115000"/>
                        </a:lnSpc>
                        <a:spcBef>
                          <a:spcPts val="0"/>
                        </a:spcBef>
                        <a:spcAft>
                          <a:spcPts val="0"/>
                        </a:spcAft>
                      </a:pPr>
                      <a:r>
                        <a:rPr lang="en-AU" sz="1600" b="1" dirty="0">
                          <a:solidFill>
                            <a:srgbClr val="333333"/>
                          </a:solidFill>
                          <a:latin typeface="Arial"/>
                          <a:ea typeface="Times New Roman"/>
                          <a:cs typeface="Times New Roman"/>
                        </a:rPr>
                        <a:t>Creating a purpose and managing team membership</a:t>
                      </a:r>
                      <a:endParaRPr lang="en-US" sz="3200" dirty="0">
                        <a:latin typeface="Arial"/>
                        <a:ea typeface="Calibri"/>
                        <a:cs typeface="Times New Roman"/>
                      </a:endParaRPr>
                    </a:p>
                  </a:txBody>
                  <a:tcPr marL="38100" marR="38100" marT="38100" marB="38100" anchor="ctr"/>
                </a:tc>
                <a:tc>
                  <a:txBody>
                    <a:bodyPr/>
                    <a:lstStyle/>
                    <a:p>
                      <a:pPr marL="0" marR="0">
                        <a:lnSpc>
                          <a:spcPct val="115000"/>
                        </a:lnSpc>
                        <a:spcBef>
                          <a:spcPts val="0"/>
                        </a:spcBef>
                        <a:spcAft>
                          <a:spcPts val="0"/>
                        </a:spcAft>
                      </a:pPr>
                      <a:r>
                        <a:rPr lang="en-AU" sz="1600">
                          <a:solidFill>
                            <a:srgbClr val="333333"/>
                          </a:solidFill>
                          <a:latin typeface="Arial"/>
                          <a:ea typeface="Times New Roman"/>
                          <a:cs typeface="Times New Roman"/>
                        </a:rPr>
                        <a:t>Exploring why we are together? </a:t>
                      </a:r>
                      <a:br>
                        <a:rPr lang="en-AU" sz="1600">
                          <a:solidFill>
                            <a:srgbClr val="333333"/>
                          </a:solidFill>
                          <a:latin typeface="Arial"/>
                          <a:ea typeface="Times New Roman"/>
                          <a:cs typeface="Times New Roman"/>
                        </a:rPr>
                      </a:br>
                      <a:r>
                        <a:rPr lang="en-AU" sz="1600">
                          <a:solidFill>
                            <a:srgbClr val="333333"/>
                          </a:solidFill>
                          <a:latin typeface="Arial"/>
                          <a:ea typeface="Times New Roman"/>
                          <a:cs typeface="Times New Roman"/>
                        </a:rPr>
                        <a:t>Testing to identify the boundaries of both interpersonal and task behaviours</a:t>
                      </a:r>
                      <a:br>
                        <a:rPr lang="en-AU" sz="1600">
                          <a:solidFill>
                            <a:srgbClr val="333333"/>
                          </a:solidFill>
                          <a:latin typeface="Arial"/>
                          <a:ea typeface="Times New Roman"/>
                          <a:cs typeface="Times New Roman"/>
                        </a:rPr>
                      </a:br>
                      <a:r>
                        <a:rPr lang="en-AU" sz="1600">
                          <a:solidFill>
                            <a:srgbClr val="333333"/>
                          </a:solidFill>
                          <a:latin typeface="Arial"/>
                          <a:ea typeface="Times New Roman"/>
                          <a:cs typeface="Times New Roman"/>
                        </a:rPr>
                        <a:t>Assessing other team members and the commitment</a:t>
                      </a:r>
                      <a:br>
                        <a:rPr lang="en-AU" sz="1600">
                          <a:solidFill>
                            <a:srgbClr val="333333"/>
                          </a:solidFill>
                          <a:latin typeface="Arial"/>
                          <a:ea typeface="Times New Roman"/>
                          <a:cs typeface="Times New Roman"/>
                        </a:rPr>
                      </a:br>
                      <a:r>
                        <a:rPr lang="en-AU" sz="1600">
                          <a:solidFill>
                            <a:srgbClr val="333333"/>
                          </a:solidFill>
                          <a:latin typeface="Arial"/>
                          <a:ea typeface="Times New Roman"/>
                          <a:cs typeface="Times New Roman"/>
                        </a:rPr>
                        <a:t>Evaluating potential risks and rewards</a:t>
                      </a:r>
                      <a:br>
                        <a:rPr lang="en-AU" sz="1600">
                          <a:solidFill>
                            <a:srgbClr val="333333"/>
                          </a:solidFill>
                          <a:latin typeface="Arial"/>
                          <a:ea typeface="Times New Roman"/>
                          <a:cs typeface="Times New Roman"/>
                        </a:rPr>
                      </a:br>
                      <a:r>
                        <a:rPr lang="en-AU" sz="1600">
                          <a:solidFill>
                            <a:srgbClr val="333333"/>
                          </a:solidFill>
                          <a:latin typeface="Arial"/>
                          <a:ea typeface="Times New Roman"/>
                          <a:cs typeface="Times New Roman"/>
                        </a:rPr>
                        <a:t>Establishing relationships with leaders and other team members</a:t>
                      </a:r>
                      <a:endParaRPr lang="en-US" sz="3200">
                        <a:latin typeface="Arial"/>
                        <a:ea typeface="Calibri"/>
                        <a:cs typeface="Times New Roman"/>
                      </a:endParaRPr>
                    </a:p>
                  </a:txBody>
                  <a:tcPr marL="38100" marR="38100" marT="38100" marB="38100" anchor="ctr"/>
                </a:tc>
                <a:tc>
                  <a:txBody>
                    <a:bodyPr/>
                    <a:lstStyle/>
                    <a:p>
                      <a:pPr marL="0" marR="0">
                        <a:lnSpc>
                          <a:spcPct val="115000"/>
                        </a:lnSpc>
                        <a:spcBef>
                          <a:spcPts val="0"/>
                        </a:spcBef>
                        <a:spcAft>
                          <a:spcPts val="0"/>
                        </a:spcAft>
                      </a:pPr>
                      <a:r>
                        <a:rPr lang="en-AU" sz="1600" dirty="0">
                          <a:solidFill>
                            <a:srgbClr val="333333"/>
                          </a:solidFill>
                          <a:latin typeface="Arial"/>
                          <a:ea typeface="Times New Roman"/>
                          <a:cs typeface="Times New Roman"/>
                        </a:rPr>
                        <a:t>What are we supposed to do together?</a:t>
                      </a:r>
                      <a:br>
                        <a:rPr lang="en-AU" sz="1600" dirty="0">
                          <a:solidFill>
                            <a:srgbClr val="333333"/>
                          </a:solidFill>
                          <a:latin typeface="Arial"/>
                          <a:ea typeface="Times New Roman"/>
                          <a:cs typeface="Times New Roman"/>
                        </a:rPr>
                      </a:br>
                      <a:r>
                        <a:rPr lang="en-AU" sz="1600" dirty="0">
                          <a:solidFill>
                            <a:srgbClr val="333333"/>
                          </a:solidFill>
                          <a:latin typeface="Arial"/>
                          <a:ea typeface="Times New Roman"/>
                          <a:cs typeface="Times New Roman"/>
                        </a:rPr>
                        <a:t>Do I want to get involved in this?</a:t>
                      </a:r>
                      <a:br>
                        <a:rPr lang="en-AU" sz="1600" dirty="0">
                          <a:solidFill>
                            <a:srgbClr val="333333"/>
                          </a:solidFill>
                          <a:latin typeface="Arial"/>
                          <a:ea typeface="Times New Roman"/>
                          <a:cs typeface="Times New Roman"/>
                        </a:rPr>
                      </a:br>
                      <a:r>
                        <a:rPr lang="en-AU" sz="1600" dirty="0">
                          <a:solidFill>
                            <a:srgbClr val="333333"/>
                          </a:solidFill>
                          <a:latin typeface="Arial"/>
                          <a:ea typeface="Times New Roman"/>
                          <a:cs typeface="Times New Roman"/>
                        </a:rPr>
                        <a:t>Is everyone committed to this?</a:t>
                      </a:r>
                      <a:br>
                        <a:rPr lang="en-AU" sz="1600" dirty="0">
                          <a:solidFill>
                            <a:srgbClr val="333333"/>
                          </a:solidFill>
                          <a:latin typeface="Arial"/>
                          <a:ea typeface="Times New Roman"/>
                          <a:cs typeface="Times New Roman"/>
                        </a:rPr>
                      </a:br>
                      <a:r>
                        <a:rPr lang="en-AU" sz="1600" dirty="0">
                          <a:solidFill>
                            <a:srgbClr val="333333"/>
                          </a:solidFill>
                          <a:latin typeface="Arial"/>
                          <a:ea typeface="Times New Roman"/>
                          <a:cs typeface="Times New Roman"/>
                        </a:rPr>
                        <a:t>How can I contribute?</a:t>
                      </a:r>
                      <a:br>
                        <a:rPr lang="en-AU" sz="1600" dirty="0">
                          <a:solidFill>
                            <a:srgbClr val="333333"/>
                          </a:solidFill>
                          <a:latin typeface="Arial"/>
                          <a:ea typeface="Times New Roman"/>
                          <a:cs typeface="Times New Roman"/>
                        </a:rPr>
                      </a:br>
                      <a:r>
                        <a:rPr lang="en-AU" sz="1600" dirty="0">
                          <a:solidFill>
                            <a:srgbClr val="333333"/>
                          </a:solidFill>
                          <a:latin typeface="Arial"/>
                          <a:ea typeface="Times New Roman"/>
                          <a:cs typeface="Times New Roman"/>
                        </a:rPr>
                        <a:t>What will you expect of me?</a:t>
                      </a:r>
                      <a:br>
                        <a:rPr lang="en-AU" sz="1600" dirty="0">
                          <a:solidFill>
                            <a:srgbClr val="333333"/>
                          </a:solidFill>
                          <a:latin typeface="Arial"/>
                          <a:ea typeface="Times New Roman"/>
                          <a:cs typeface="Times New Roman"/>
                        </a:rPr>
                      </a:br>
                      <a:r>
                        <a:rPr lang="en-AU" sz="1600" dirty="0">
                          <a:solidFill>
                            <a:srgbClr val="333333"/>
                          </a:solidFill>
                          <a:latin typeface="Arial"/>
                          <a:ea typeface="Times New Roman"/>
                          <a:cs typeface="Times New Roman"/>
                        </a:rPr>
                        <a:t>What are the pros and cons to being on this team?</a:t>
                      </a:r>
                      <a:br>
                        <a:rPr lang="en-AU" sz="1600" dirty="0">
                          <a:solidFill>
                            <a:srgbClr val="333333"/>
                          </a:solidFill>
                          <a:latin typeface="Arial"/>
                          <a:ea typeface="Times New Roman"/>
                          <a:cs typeface="Times New Roman"/>
                        </a:rPr>
                      </a:br>
                      <a:r>
                        <a:rPr lang="en-AU" sz="1600" dirty="0">
                          <a:solidFill>
                            <a:srgbClr val="333333"/>
                          </a:solidFill>
                          <a:latin typeface="Arial"/>
                          <a:ea typeface="Times New Roman"/>
                          <a:cs typeface="Times New Roman"/>
                        </a:rPr>
                        <a:t>Who are these people? </a:t>
                      </a:r>
                      <a:br>
                        <a:rPr lang="en-AU" sz="1600" dirty="0">
                          <a:solidFill>
                            <a:srgbClr val="333333"/>
                          </a:solidFill>
                          <a:latin typeface="Arial"/>
                          <a:ea typeface="Times New Roman"/>
                          <a:cs typeface="Times New Roman"/>
                        </a:rPr>
                      </a:br>
                      <a:r>
                        <a:rPr lang="en-AU" sz="1600" dirty="0">
                          <a:solidFill>
                            <a:srgbClr val="333333"/>
                          </a:solidFill>
                          <a:latin typeface="Arial"/>
                          <a:ea typeface="Times New Roman"/>
                          <a:cs typeface="Times New Roman"/>
                        </a:rPr>
                        <a:t>Will we get along?</a:t>
                      </a:r>
                      <a:br>
                        <a:rPr lang="en-AU" sz="1600" dirty="0">
                          <a:solidFill>
                            <a:srgbClr val="333333"/>
                          </a:solidFill>
                          <a:latin typeface="Arial"/>
                          <a:ea typeface="Times New Roman"/>
                          <a:cs typeface="Times New Roman"/>
                        </a:rPr>
                      </a:br>
                      <a:r>
                        <a:rPr lang="en-AU" sz="1600" dirty="0">
                          <a:solidFill>
                            <a:srgbClr val="333333"/>
                          </a:solidFill>
                          <a:latin typeface="Arial"/>
                          <a:ea typeface="Times New Roman"/>
                          <a:cs typeface="Times New Roman"/>
                        </a:rPr>
                        <a:t>What will you contribute? </a:t>
                      </a:r>
                      <a:br>
                        <a:rPr lang="en-AU" sz="1600" dirty="0">
                          <a:solidFill>
                            <a:srgbClr val="333333"/>
                          </a:solidFill>
                          <a:latin typeface="Arial"/>
                          <a:ea typeface="Times New Roman"/>
                          <a:cs typeface="Times New Roman"/>
                        </a:rPr>
                      </a:br>
                      <a:r>
                        <a:rPr lang="en-AU" sz="1600" dirty="0">
                          <a:solidFill>
                            <a:srgbClr val="333333"/>
                          </a:solidFill>
                          <a:latin typeface="Arial"/>
                          <a:ea typeface="Times New Roman"/>
                          <a:cs typeface="Times New Roman"/>
                        </a:rPr>
                        <a:t>Can I trust you?</a:t>
                      </a:r>
                      <a:endParaRPr lang="en-US" sz="3200" dirty="0">
                        <a:latin typeface="Arial"/>
                        <a:ea typeface="Calibri"/>
                        <a:cs typeface="Times New Roman"/>
                      </a:endParaRPr>
                    </a:p>
                  </a:txBody>
                  <a:tcPr marL="38100" marR="38100" marT="38100" marB="38100" anchor="ctr"/>
                </a:tc>
              </a:tr>
            </a:tbl>
          </a:graphicData>
        </a:graphic>
      </p:graphicFrame>
      <p:sp>
        <p:nvSpPr>
          <p:cNvPr id="11282" name="Date Placeholder 5"/>
          <p:cNvSpPr>
            <a:spLocks noGrp="1"/>
          </p:cNvSpPr>
          <p:nvPr>
            <p:ph type="dt"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smtClean="0">
                <a:latin typeface="Arial" charset="0"/>
                <a:cs typeface="Arial" charset="0"/>
              </a:rPr>
              <a:t>Working in Teams/Unit 2</a:t>
            </a:r>
          </a:p>
        </p:txBody>
      </p:sp>
      <p:sp>
        <p:nvSpPr>
          <p:cNvPr id="11283" name="Slide Number Placeholder 6"/>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D2E1AF-F162-4F62-ACC9-22C1D7263F61}" type="slidenum">
              <a:rPr lang="en-US" smtClean="0">
                <a:latin typeface="Arial" charset="0"/>
                <a:cs typeface="Arial" charset="0"/>
              </a:rPr>
              <a:pPr fontAlgn="base">
                <a:spcBef>
                  <a:spcPct val="0"/>
                </a:spcBef>
                <a:spcAft>
                  <a:spcPct val="0"/>
                </a:spcAft>
              </a:pPr>
              <a:t>9</a:t>
            </a:fld>
            <a:endParaRPr lang="en-US" smtClean="0">
              <a:latin typeface="Arial" charset="0"/>
              <a:cs typeface="Arial" charset="0"/>
            </a:endParaRPr>
          </a:p>
        </p:txBody>
      </p:sp>
      <p:sp>
        <p:nvSpPr>
          <p:cNvPr id="8" name="Footer Placeholder 7"/>
          <p:cNvSpPr>
            <a:spLocks noGrp="1"/>
          </p:cNvSpPr>
          <p:nvPr>
            <p:ph type="ftr" sz="quarter" idx="11"/>
          </p:nvPr>
        </p:nvSpPr>
        <p:spPr/>
        <p:txBody>
          <a:bodyPr/>
          <a:lstStyle/>
          <a:p>
            <a:pPr>
              <a:defRPr/>
            </a:pPr>
            <a:r>
              <a:rPr lang="en-US"/>
              <a:t>Health IT Workforce Curriculum Version 1.0/Fall 2010</a:t>
            </a:r>
          </a:p>
        </p:txBody>
      </p:sp>
    </p:spTree>
    <p:custDataLst>
      <p:tags r:id="rId1"/>
    </p:custDataLst>
  </p:cSld>
  <p:clrMapOvr>
    <a:masterClrMapping/>
  </p:clrMapOvr>
  <p:transition advTm="66000"/>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property id=&quot;20141&quot; value=&quot;WIT-Unit 2 DRAFT 07-30 - Rick audio retake&quot;/&gt;&lt;property id=&quot;20148&quot; value=&quot;5&quot;/&gt;&lt;property id=&quot;20184&quot; value=&quot;7&quot;/&gt;&lt;property id=&quot;20224&quot; value=&quot;R:\Health Systems and Outcomes\CDCG\Working in Teams\Unit2_Forming_Developing\PowerPoint&quot;/&gt;&lt;property id=&quot;20250&quot; value=&quot;0&quot;/&gt;&lt;property id=&quot;20251&quot; value=&quot;0&quot;/&gt;&lt;property id=&quot;20259&quot; value=&quot;0&quot;/&gt;&lt;object type=&quot;8&quot; unique_id=&quot;10002&quot;&gt;&lt;/object&gt;&lt;object type=&quot;2&quot; unique_id=&quot;10003&quot;&gt;&lt;object type=&quot;3&quot; unique_id=&quot;10004&quot;&gt;&lt;property id=&quot;20148&quot; value=&quot;5&quot;/&gt;&lt;property id=&quot;20300&quot; value=&quot;Slide 1 - &amp;quot;Working in Teams, Unit 2&amp;quot;&quot;/&gt;&lt;property id=&quot;20307&quot; value=&quot;256&quot;/&gt;&lt;property id=&quot;20309&quot; value=&quot;-1&quot;/&gt;&lt;/object&gt;&lt;object type=&quot;3&quot; unique_id=&quot;10006&quot;&gt;&lt;property id=&quot;20148&quot; value=&quot;5&quot;/&gt;&lt;property id=&quot;20300&quot; value=&quot;Slide 3 - &amp;quot;Unit 2 Outline&amp;quot;&quot;/&gt;&lt;property id=&quot;20307&quot; value=&quot;258&quot;/&gt;&lt;property id=&quot;20309&quot; value=&quot;-1&quot;/&gt;&lt;/object&gt;&lt;object type=&quot;3&quot; unique_id=&quot;10007&quot;&gt;&lt;property id=&quot;20148&quot; value=&quot;5&quot;/&gt;&lt;property id=&quot;20300&quot; value=&quot;Slide 2 - &amp;quot;Unit 2 Objectives&amp;quot;&quot;/&gt;&lt;property id=&quot;20307&quot; value=&quot;259&quot;/&gt;&lt;property id=&quot;20309&quot; value=&quot;-1&quot;/&gt;&lt;/object&gt;&lt;object type=&quot;3&quot; unique_id=&quot;10008&quot;&gt;&lt;property id=&quot;20148&quot; value=&quot;5&quot;/&gt;&lt;property id=&quot;20300&quot; value=&quot;Slide 8 - &amp;quot;Understanding stages of teaming is important to building teams&amp;quot;&quot;/&gt;&lt;property id=&quot;20307&quot; value=&quot;260&quot;/&gt;&lt;property id=&quot;20309&quot; value=&quot;-1&quot;/&gt;&lt;/object&gt;&lt;object type=&quot;3&quot; unique_id=&quot;10009&quot;&gt;&lt;property id=&quot;20148&quot; value=&quot;5&quot;/&gt;&lt;property id=&quot;20300&quot; value=&quot;Slide 9 - &amp;quot;Stage 1: Forming&amp;quot;&quot;/&gt;&lt;property id=&quot;20307&quot; value=&quot;261&quot;/&gt;&lt;property id=&quot;20309&quot; value=&quot;-1&quot;/&gt;&lt;/object&gt;&lt;object type=&quot;3&quot; unique_id=&quot;10010&quot;&gt;&lt;property id=&quot;20148&quot; value=&quot;5&quot;/&gt;&lt;property id=&quot;20300&quot; value=&quot;Slide 10 - &amp;quot;Stage 2: Storming&amp;quot;&quot;/&gt;&lt;property id=&quot;20307&quot; value=&quot;262&quot;/&gt;&lt;property id=&quot;20309&quot; value=&quot;-1&quot;/&gt;&lt;/object&gt;&lt;object type=&quot;3&quot; unique_id=&quot;10011&quot;&gt;&lt;property id=&quot;20148&quot; value=&quot;5&quot;/&gt;&lt;property id=&quot;20300&quot; value=&quot;Slide 11 - &amp;quot;Stage 3: Norming&amp;quot;&quot;/&gt;&lt;property id=&quot;20307&quot; value=&quot;263&quot;/&gt;&lt;property id=&quot;20309&quot; value=&quot;-1&quot;/&gt;&lt;/object&gt;&lt;object type=&quot;3&quot; unique_id=&quot;10012&quot;&gt;&lt;property id=&quot;20148&quot; value=&quot;5&quot;/&gt;&lt;property id=&quot;20300&quot; value=&quot;Slide 12 - &amp;quot;Stage 4: Performing&amp;quot;&quot;/&gt;&lt;property id=&quot;20307&quot; value=&quot;264&quot;/&gt;&lt;property id=&quot;20309&quot; value=&quot;-1&quot;/&gt;&lt;/object&gt;&lt;object type=&quot;3&quot; unique_id=&quot;10013&quot;&gt;&lt;property id=&quot;20148&quot; value=&quot;5&quot;/&gt;&lt;property id=&quot;20300&quot; value=&quot;Slide 13 - &amp;quot;A team at the Performing Stage can either:&amp;quot;&quot;/&gt;&lt;property id=&quot;20307&quot; value=&quot;265&quot;/&gt;&lt;property id=&quot;20309&quot; value=&quot;-1&quot;/&gt;&lt;/object&gt;&lt;object type=&quot;3&quot; unique_id=&quot;10014&quot;&gt;&lt;property id=&quot;20148&quot; value=&quot;5&quot;/&gt;&lt;property id=&quot;20300&quot; value=&quot;Slide 14 - &amp;quot;Phantom Stage: Dorming&amp;quot;&quot;/&gt;&lt;property id=&quot;20307&quot; value=&quot;266&quot;/&gt;&lt;property id=&quot;20309&quot; value=&quot;-1&quot;/&gt;&lt;/object&gt;&lt;object type=&quot;3&quot; unique_id=&quot;10132&quot;&gt;&lt;property id=&quot;20148&quot; value=&quot;5&quot;/&gt;&lt;property id=&quot;20300&quot; value=&quot;Slide 6 - &amp;quot;The Five Stages of Team Development&amp;quot;&quot;/&gt;&lt;property id=&quot;20307&quot; value=&quot;267&quot;/&gt;&lt;property id=&quot;20309&quot; value=&quot;-1&quot;/&gt;&lt;/object&gt;&lt;object type=&quot;3&quot; unique_id=&quot;10273&quot;&gt;&lt;property id=&quot;20148&quot; value=&quot;5&quot;/&gt;&lt;property id=&quot;20300&quot; value=&quot;Slide 15 - &amp;quot;Stage 5: Adjourning&amp;quot;&quot;/&gt;&lt;property id=&quot;20307&quot; value=&quot;268&quot;/&gt;&lt;property id=&quot;20309&quot; value=&quot;-1&quot;/&gt;&lt;/object&gt;&lt;object type=&quot;3&quot; unique_id=&quot;10274&quot;&gt;&lt;property id=&quot;20148&quot; value=&quot;5&quot;/&gt;&lt;property id=&quot;20300&quot; value=&quot;Slide 17 - &amp;quot; Define Team Mission and Objectives&amp;quot;&quot;/&gt;&lt;property id=&quot;20307&quot; value=&quot;269&quot;/&gt;&lt;property id=&quot;20309&quot; value=&quot;-1&quot;/&gt;&lt;/object&gt;&lt;object type=&quot;3&quot; unique_id=&quot;10275&quot;&gt;&lt;property id=&quot;20148&quot; value=&quot;5&quot;/&gt;&lt;property id=&quot;20300&quot; value=&quot;Slide 21 - &amp;quot;Distinguish Task and Relationship Behavior&amp;quot;&quot;/&gt;&lt;property id=&quot;20307&quot; value=&quot;270&quot;/&gt;&lt;property id=&quot;20309&quot; value=&quot;-1&quot;/&gt;&lt;/object&gt;&lt;object type=&quot;3&quot; unique_id=&quot;10276&quot;&gt;&lt;property id=&quot;20148&quot; value=&quot;5&quot;/&gt;&lt;property id=&quot;20300&quot; value=&quot;Slide 20 - &amp;quot;A Team’s First Steps&amp;quot;&quot;/&gt;&lt;property id=&quot;20307&quot; value=&quot;271&quot;/&gt;&lt;property id=&quot;20309&quot; value=&quot;-1&quot;/&gt;&lt;/object&gt;&lt;object type=&quot;3&quot; unique_id=&quot;10411&quot;&gt;&lt;property id=&quot;20148&quot; value=&quot;5&quot;/&gt;&lt;property id=&quot;20300&quot; value=&quot;Slide 4 - &amp;quot;Overview&amp;quot;&quot;/&gt;&lt;property id=&quot;20307&quot; value=&quot;273&quot;/&gt;&lt;property id=&quot;20309&quot; value=&quot;-1&quot;/&gt;&lt;/object&gt;&lt;object type=&quot;3&quot; unique_id=&quot;10412&quot;&gt;&lt;property id=&quot;20148&quot; value=&quot;5&quot;/&gt;&lt;property id=&quot;20300&quot; value=&quot;Slide 7 - &amp;quot; Understand the value of stages in the life cycle of teams&amp;quot;&quot;/&gt;&lt;property id=&quot;20307&quot; value=&quot;274&quot;/&gt;&lt;property id=&quot;20309&quot; value=&quot;-1&quot;/&gt;&lt;/object&gt;&lt;object type=&quot;3&quot; unique_id=&quot;10417&quot;&gt;&lt;property id=&quot;20148&quot; value=&quot;5&quot;/&gt;&lt;property id=&quot;20300&quot; value=&quot;Slide 32 - &amp;quot;Summary and Conclusion&amp;quot;&quot;/&gt;&lt;property id=&quot;20307&quot; value=&quot;276&quot;/&gt;&lt;property id=&quot;20309&quot; value=&quot;-1&quot;/&gt;&lt;/object&gt;&lt;object type=&quot;3&quot; unique_id=&quot;11163&quot;&gt;&lt;property id=&quot;20148&quot; value=&quot;5&quot;/&gt;&lt;property id=&quot;20300&quot; value=&quot;Slide 19 - &amp;quot;Identify Resource Needs and Availability&amp;quot;&quot;/&gt;&lt;property id=&quot;20307&quot; value=&quot;280&quot;/&gt;&lt;property id=&quot;20309&quot; value=&quot;-1&quot;/&gt;&lt;/object&gt;&lt;object type=&quot;3&quot; unique_id=&quot;11164&quot;&gt;&lt;property id=&quot;20148&quot; value=&quot;5&quot;/&gt;&lt;property id=&quot;20300&quot; value=&quot;Slide 5 - &amp;quot;Components important in building effective teams&amp;quot;&quot;/&gt;&lt;property id=&quot;20307&quot; value=&quot;288&quot;/&gt;&lt;property id=&quot;20309&quot; value=&quot;-1&quot;/&gt;&lt;/object&gt;&lt;object type=&quot;3&quot; unique_id=&quot;11165&quot;&gt;&lt;property id=&quot;20148&quot; value=&quot;5&quot;/&gt;&lt;property id=&quot;20300&quot; value=&quot;Slide 16 - &amp;quot;Activity I: Stages of Team Development&amp;quot;&quot;/&gt;&lt;property id=&quot;20307&quot; value=&quot;287&quot;/&gt;&lt;property id=&quot;20309&quot; value=&quot;-1&quot;/&gt;&lt;/object&gt;&lt;object type=&quot;3&quot; unique_id=&quot;11167&quot;&gt;&lt;property id=&quot;20148&quot; value=&quot;5&quot;/&gt;&lt;property id=&quot;20300&quot; value=&quot;Slide 23 - &amp;quot;Task Behavior Roles&amp;quot;&quot;/&gt;&lt;property id=&quot;20307&quot; value=&quot;281&quot;/&gt;&lt;property id=&quot;20309&quot; value=&quot;-1&quot;/&gt;&lt;/object&gt;&lt;object type=&quot;3&quot; unique_id=&quot;11168&quot;&gt;&lt;property id=&quot;20148&quot; value=&quot;5&quot;/&gt;&lt;property id=&quot;20300&quot; value=&quot;Slide 24 - &amp;quot;Relationship Behavior Roles&amp;quot;&quot;/&gt;&lt;property id=&quot;20307&quot; value=&quot;282&quot;/&gt;&lt;property id=&quot;20309&quot; value=&quot;-1&quot;/&gt;&lt;/object&gt;&lt;object type=&quot;3&quot; unique_id=&quot;11169&quot;&gt;&lt;property id=&quot;20148&quot; value=&quot;5&quot;/&gt;&lt;property id=&quot;20300&quot; value=&quot;Slide 25 - &amp;quot;Ineffective Roles&amp;quot;&quot;/&gt;&lt;property id=&quot;20307&quot; value=&quot;283&quot;/&gt;&lt;property id=&quot;20309&quot; value=&quot;-1&quot;/&gt;&lt;/object&gt;&lt;object type=&quot;3&quot; unique_id=&quot;11170&quot;&gt;&lt;property id=&quot;20148&quot; value=&quot;5&quot;/&gt;&lt;property id=&quot;20300&quot; value=&quot;Slide 28 - &amp;quot;Activity II: Selecting Team Members&amp;quot;&quot;/&gt;&lt;property id=&quot;20307&quot; value=&quot;286&quot;/&gt;&lt;property id=&quot;20309&quot; value=&quot;-1&quot;/&gt;&lt;/object&gt;&lt;object type=&quot;3&quot; unique_id=&quot;11171&quot;&gt;&lt;property id=&quot;20148&quot; value=&quot;5&quot;/&gt;&lt;property id=&quot;20300&quot; value=&quot;Slide 29 - &amp;quot;Activity II: Scenario&amp;quot;&quot;/&gt;&lt;property id=&quot;20307&quot; value=&quot;290&quot;/&gt;&lt;property id=&quot;20309&quot; value=&quot;-1&quot;/&gt;&lt;/object&gt;&lt;object type=&quot;3&quot; unique_id=&quot;11172&quot;&gt;&lt;property id=&quot;20148&quot; value=&quot;5&quot;/&gt;&lt;property id=&quot;20300&quot; value=&quot;Slide 30 - &amp;quot;Acknowledge characteristics of effective team members&amp;quot;&quot;/&gt;&lt;property id=&quot;20307&quot; value=&quot;284&quot;/&gt;&lt;property id=&quot;20309&quot; value=&quot;-1&quot;/&gt;&lt;/object&gt;&lt;object type=&quot;3&quot; unique_id=&quot;11173&quot;&gt;&lt;property id=&quot;20148&quot; value=&quot;5&quot;/&gt;&lt;property id=&quot;20300&quot; value=&quot;Slide 31 - &amp;quot;Components to Building &amp;#x0D;&amp;#x0A;Effective Teams&amp;quot;&quot;/&gt;&lt;property id=&quot;20307&quot; value=&quot;285&quot;/&gt;&lt;property id=&quot;20309&quot; value=&quot;-1&quot;/&gt;&lt;/object&gt;&lt;object type=&quot;3&quot; unique_id=&quot;11338&quot;&gt;&lt;property id=&quot;20148&quot; value=&quot;5&quot;/&gt;&lt;property id=&quot;20300&quot; value=&quot;Slide 22&quot;/&gt;&lt;property id=&quot;20307&quot; value=&quot;291&quot;/&gt;&lt;property id=&quot;20309&quot; value=&quot;-1&quot;/&gt;&lt;/object&gt;&lt;object type=&quot;3&quot; unique_id=&quot;11444&quot;&gt;&lt;property id=&quot;20148&quot; value=&quot;5&quot;/&gt;&lt;property id=&quot;20300&quot; value=&quot;Slide 26 - &amp;quot;Selecting the Right Members &amp;#x0D;&amp;#x0A;for a Team&amp;quot;&quot;/&gt;&lt;property id=&quot;20307&quot; value=&quot;292&quot;/&gt;&lt;property id=&quot;20309&quot; value=&quot;-1&quot;/&gt;&lt;/object&gt;&lt;object type=&quot;3&quot; unique_id=&quot;11445&quot;&gt;&lt;property id=&quot;20148&quot; value=&quot;5&quot;/&gt;&lt;property id=&quot;20300&quot; value=&quot;Slide 18 - &amp;quot;How to Begin Team Building&amp;quot;&quot;/&gt;&lt;property id=&quot;20307&quot; value=&quot;293&quot;/&gt;&lt;property id=&quot;20309&quot; value=&quot;-1&quot;/&gt;&lt;/object&gt;&lt;object type=&quot;3&quot; unique_id=&quot;11446&quot;&gt;&lt;property id=&quot;20148&quot; value=&quot;5&quot;/&gt;&lt;property id=&quot;20300&quot; value=&quot;Slide 27 - &amp;quot;Useful Questions for &amp;#x0D;&amp;#x0A;Team Building&amp;quot;&quot;/&gt;&lt;property id=&quot;20307&quot; value=&quot;294&quot;/&gt;&lt;property id=&quot;20309&quot; value=&quot;-1&quot;/&gt;&lt;/object&gt;&lt;/object&gt;&lt;object type=&quot;10&quot; unique_id=&quot;11267&quot;&gt;&lt;object type=&quot;11&quot; unique_id=&quot;11268&quot;&gt;&lt;/object&gt;&lt;/object&gt;&lt;object type=&quot;4&quot; unique_id=&quot;11269&quot;&gt;&lt;/object&gt;&lt;/object&gt;&lt;/database&gt;"/>
  <p:tag name="MMPROD_THEME_BG_IMAGE" val=""/>
  <p:tag name="MMPROD_TAG_VCONFIG" val="PD94bWwgdmVyc2lvbj0iMS4wIiBlbmNvZGluZz0iVVRGLTgiPz4NCjxjb25maWd1cmF0aW9uPg0KCTxicmFuZGluZz4NCgkJPHVpZm9udCBuYW1lPSJGT05UX05PVEVTX1RFWFQiIHZhbHVlPSJWZXJkYW5hLDksZmFsc2UsZmFsc2UsZmFsc2UiLz4NCgk8L2JyYW5kaW5nPg0KCTxjb2xvcnM+DQoJCTx1aWNvbG9yIG5hbWU9InByaW1hcnkiIHZhbHVlPSIweDZGODQ4OCIvPg0KCQk8dWljb2xvciBuYW1lPSJnbG93IiB2YWx1ZT0iMHgzNUQzMzQiLz4NCgkJPHVpY29sb3IgbmFtZT0idGV4dCIgdmFsdWU9IjB4RkZGRkZGIi8+DQoJCTx1aWNvbG9yIG5hbWU9ImxpZ2h0IiB2YWx1ZT0iMHg0RTVENjAiLz4NCgkJPHVpY29sb3IgbmFtZT0ic2hhZG93IiB2YWx1ZT0iMHgwMDAwMDAiLz4NCgkJPHVpY29sb3IgbmFtZT0iYmFja2dyb3VuZCIgdmFsdWU9IjB4NzI3OTcxIi8+DQoJPC9jb2xvcnM+DQoJPGxheW91dD4NCgkJPHVpc2hvdyBuYW1lPSJwcmVzZW50YXRpb250aXRsZSIgdmFsdWU9InRydWUiLz4NCgkJPHVpc2hvdyBuYW1lPSJwcmVzZW50ZXJwaG90byIgdmFsdWU9InRydWUiLz4NCgkJPHVpc2hvdyBuYW1lPSJwcmVzZW50ZXJuYW1lIiB2YWx1ZT0idHJ1ZSIvPg0KCQk8dWlzaG93IG5hbWU9InByZXNlbnRlcnRpdGxlIiB2YWx1ZT0idHJ1ZSIvPg0KCQk8dWlzaG93IG5hbWU9InByZXNlbnRlcmVtYWlsIiB2YWx1ZT0idHJ1ZSIvPg0KCQk8dWlzaG93IG5hbWU9InByZXNlbnRlcmJpbyIgdmFsdWU9InRydWUiLz4NCgkJPHVpc2hvdyBuYW1lPSJjb21wYW55bG9nbyIgdmFsdWU9InRydWUiLz4NCgkJPHVpc2hvdyBuYW1lPSJzaWRlYmFyIiB2YWx1ZT0idHJ1ZSIvPg0KCQk8dWlzaG93IG5hbWU9Im91dGxpbmUiIHZhbHVlPSJ0cnVlIi8+DQoJCTx1aXNob3cgbmFtZT0idGh1bWJuYWlsIiB2YWx1ZT0idHJ1ZSIvPg0KCQk8dWlzaG93IG5hbWU9Im5vdGVzIiB2YWx1ZT0idHJ1ZSIvPg0KCQk8dWlzaG93IG5hbWU9InNlYXJjaCIgdmFsdWU9InRydWUiLz4NCgkJPHVpc2hvdyBuYW1lPSJxdWl6IiB2YWx1ZT0idHJ1ZSIvPg0KCQk8dWlzaG93IG5hbWU9ImF0dGFjaG1lbnRzIiB2YWx1ZT0idHJ1ZSIvPg0KCQk8dWlzaG93IG5hbWU9InV0aWxzIiB2YWx1ZT0idHJ1ZSIvPg0KCQk8dWlzaG93IG5hbWU9InZvbHVtZSIgdmFsdWU9InRydWUiLz4NCgkJPHVpc2hvdyBuYW1lPSJwbGF5YmFyIiB2YWx1ZT0idHJ1ZSIvPg0KCQk8dWlzaG93IG5hbWU9InRhbGtpbmdoZWFkIiB2YWx1ZT0idHJ1ZSIvPg0KCQk8dWlzaG93IG5hbWU9InNpZGViYXJvbnJpZ2h0IiB2YWx1ZT0idHJ1ZSIvPg0KCQk8dWlzaG93IG5hbWU9InZpZXdjaGFuZ2UiIHZhbHVlPSJ0cnVlIi8+DQoJCTx1aXNob3cgbmFtZT0iYWx3YXlzU2NydW5jaCIgdmFsdWU9ImZhbHNlIi8+DQoJCTx1aXNob3cgbmFtZT0iaW5pdGlhbGRpc3BsYXltb2RlaXNub3JtYWwiIHZhbHVlPSJ0cnVlIi8+DQoJCTx1aXJlcGxhY2UgbmFtZT0ibG9nbyIgdmFsdWU9IiIvPg0KCQk8dWlyZXBsYWNlIG5hbWU9ImJnaW1hZ2UiIHZhbHVlPSIiLz4NCgkJPHVpcmVwbGFjZSBuYW1lPSJpbml0aWFsdGFiIiB2YWx1ZT0ib3V0bGluZSIvPg0KCTwvbGF5b3V0Pg0KCTxsYW5ndWFnZSBpZD0iZW4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U2xpZGUgJW4iLz4NCgkJPCEtLSBzdWJzdGl0dXRpb246ICVuID09IHNsaWRlIG51bWJlciAtLT4NCgkJPCEtLSBzdWJzdGl0dXRpb246ICV0ID09IHRvdGFsIHNsaWRlIGNvdW50IC0tPg0KCQk8dWl0ZXh0IG5hbWU9IlNDUlVCQkFSU1RBVFVTX1NMSURFSU5GTyIgdmFsdWU9IlNsaWRlICVuIC8gJXQgfCAiLz4NCgkJPHVpdGV4dCBuYW1lPSJTQ1JVQkJBUlNUQVRVU19TVE9QUEVEIiB2YWx1ZT0iU3RvcHBlZCIvPg0KCQk8dWl0ZXh0IG5hbWU9IlNDUlVCQkFSU1RBVFVTX1BMQVlJTkciIHZhbHVlPSJQbGF5aW5nIi8+DQoJCTx1aXRleHQgbmFtZT0iU0NSVUJCQVJTVEFUVVNfTk9BVURJTyIgdmFsdWU9Ik5vIEF1ZGlvIi8+DQoJCTx1aXRleHQgbmFtZT0iU0NSVUJCQVJTVEFUVVNfVklEUExBWUlORyIgdmFsdWU9IlZpZGVvIFBsYXlpbmciLz4NCgkJPHVpdGV4dCBuYW1lPSJTQ1JVQkJBUlNUQVRVU19MT0FESU5HIiB2YWx1ZT0iTG9hZGluZyIvPg0KCQk8dWl0ZXh0IG5hbWU9IlNDUlVCQkFSU1RBVFVTX0JVRkZFUklORyIgdmFsdWU9IkJ1ZmZlcmluZyIvPg0KCQk8dWl0ZXh0IG5hbWU9IlNDUlVCQkFSU1RBVFVTX1FVRVNUSU9OIiB2YWx1ZT0iQW5zd2VyIFF1ZXN0aW9uIi8+DQoJCTx1aXRleHQgbmFtZT0iU0NSVUJCQVJTVEFUVVNfUkVWSUVXUVVJWiIgdmFsdWU9IlJldmlld2luZyBRdWl6Ii8+DQoJCTwhLS0gc3Vic3RpdHV0aW9uOiAlbSA9PSBtaW51dGVzIHJlbWFpbmluZyAtLT4NCgkJPCEtLSBzdWJzdGl0dXRpb246ICVzID09IHNlY29uZHMgcmVtYWluaW5nIC0tPg0KCQk8dWl0ZXh0IG5hbWU9IkVMQVBTRUQiIHZhbHVlPSIlbSBNaW51dGVzICVzIFNlY29uZHMgUmVtYWluaW5nIi8+DQoJCTx1aXRleHQgbmFtZT0iTk9URk9VTkQiIHZhbHVlPSJOb3RoaW5nIEZvdW5kIi8+DQoJCTx1aXRleHQgbmFtZT0iQVRUQUNITUVOVFMiIHZhbHVlPSJBdHRhY2htZW50cy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RhY3QiLz4NCgkJPHVpdGV4dCBuYW1lPSJUQUJfUVVJWiIgdmFsdWU9IlF1aXoiLz4NCgkJPHVpdGV4dCBuYW1lPSJUQUJfT1VUTElORSIgdmFsdWU9Ik91dGxpbmUiLz4NCgkJPHVpdGV4dCBuYW1lPSJUQUJfVEhVTUIiIHZhbHVlPSJUaHVtYiIvPg0KCQk8dWl0ZXh0IG5hbWU9IlRBQl9OT1RFUyIgdmFsdWU9Ik5vdGVzIi8+DQoJCTx1aXRleHQgbmFtZT0iVEFCX1NFQVJDSCIgdmFsdWU9IlNlYXJjaCIvPg0KCQk8dWl0ZXh0IG5hbWU9IlNMSURFX0hFQURJTkciIHZhbHVlPSJTbGlkZSBUaXRsZSIvPg0KCQk8dWl0ZXh0IG5hbWU9IkRVUkFUSU9OX0hFQURJTkciIHZhbHVlPSJEdXJhdGlvbiIvPg0KCQk8dWl0ZXh0IG5hbWU9IlNFQVJDSF9IRUFESU5HIiB2YWx1ZT0iU2VhcmNoIGZvciB0ZXh0OiIvPg0KCQk8dWl0ZXh0IG5hbWU9IlRIVU1CX0hFQURJTkciIHZhbHVlPSJTbGlkZSIvPg0KCQk8dWl0ZXh0IG5hbWU9IlRIVU1CX0lORk8iIHZhbHVlPSJTbGlkZSBUaXRsZS9EdXJhdGlvbiIvPg0KCQk8dWl0ZXh0IG5hbWU9IkFUVEFDSE5BTUVfSEVBRElORyIgdmFsdWU9IkZpbGUgTmFtZSIvPg0KCQk8dWl0ZXh0IG5hbWU9IkFUVEFDSFNJWkVfSEVBRElORyIgdmFsdWU9IlNpemUiLz4NCgkJPHVpdGV4dCBuYW1lPSJTTElERV9OT1RFUyIgdmFsdWU9IlNsaWRlIE5vdGVzIi8+DQoJCTwhLS1xdWl6IHBvZCBhbmQgbWVzc2FnZSBib3ggdGV4dHMtLT4NCgkJPHVpdGV4dCBuYW1lPSJRVUlaUE9EX1FVSVpfQVRURU1QVCIgdmFsdWU9IlF1aXogQXR0ZW1wdDoiLz4NCgkJPHVpdGV4dCBuYW1lPSJRVUlaUE9EX1FVSVpfQVRURU1QVF9WQUxVRSIgdmFsdWU9IiVuIG9mICV0Ii8+DQoJCTx1aXRleHQgbmFtZT0iUVVJWlBPRF9RVUlaX1NDT1JFIiB2YWx1ZT0iU2NvcmVkOiIvPg0KCQk8dWl0ZXh0IG5hbWU9IlFVSVpQT0RfUVVJWl9QQVNTU0NPUkUiIHZhbHVlPSJQYXNzaW5nIFNjb3JlOiIvPg0KCQk8dWl0ZXh0IG5hbWU9IlFVSVpQT0RfUVVJWl9NQVhTQ09SRSIgdmFsdWU9Ik1heCBTY29yZToiLz4NCgkJPHVpdGV4dCBuYW1lPSJRVUlaUE9EX1FVRVNBVE1QVF9TVFIiIHZhbHVlPSJBdHRlbXB0OiAlbiBvZiAldCIvPg0KCQk8dWl0ZXh0IG5hbWU9IlFVSVpQT0RfUVVFU1RZUEVfU1RSIiB2YWx1ZT0iVHlwZTogJXMiLz4NCgkJPHVpdGV4dCBuYW1lPSJRVUlaUE9EX1FVRVNUWVBFX0dSRCIgdmFsdWU9IkdyYWRlZCIvPg0KCQk8dWl0ZXh0IG5hbWU9IlFVSVpQT0RfUVVFU1RZUEVfU1ZZIiB2YWx1ZT0iU3VydmV5Ii8+DQoJCTx1aXRleHQgbmFtZT0iUVVJWlBPRF9RVUlaQVRNUFRfSU5GIiB2YWx1ZT0iSW5maW5pdGUiLz4NCgkJPHVpdGV4dCBuYW1lPSJRVUlaUE9EX1FVRVNBVE1QVF9JTkYiIHZhbHVlPSJJbmZpbml0ZSIvPg0KCQk8dWl0ZXh0IG5hbWU9IldBUk5JTkdNU0dfWUVTU1RSSU5HIiB2YWx1ZT0iWWVzIi8+DQoJCTx1aXRleHQgbmFtZT0iV0FSTklOR01TR19OT1NUUklORyIgdmFsdWU9Ik5vIi8+DQoJCTx1aXRleHQgbmFtZT0iV0FSTklOR01TR19USVRMRVNUUklORyIgdmFsdWU9IlF1aXogTmF2aWdhdGlvbiBXYXJuaW5nIi8+DQoJCTx1aXRleHQgbmFtZT0iV0FSTklOR01TR19NU0dTVFJJTkciIHZhbHVlPSJUaGVyZSBhcmUgdW4tYXR0ZW1wdGVkIHF1ZXN0aW9ucyBpbiB0aGlzIFF1aXouJiN4QTsmI3hBO0NsaWNraW5nIFllcyB3aWxsIHRha2UgeW91IG91dCBvZiB0aGUgUXVpei4gQ2xpY2sgTm8gdG8gY29udGludWUgdGhlIFF1aXouIi8+DQoJCTx1aXRleHQgbmFtZT0iSU5GT1JNQVRJT05fSDI2NF9GTEFTSFBMQVlFUiIgdmFsdWU9IlRoZSBjdXJyZW50IHZlcnNpb24gb2YgRmxhc2ggUGxheWVyIGluc3RhbGxlZCBvbiB5b3VyIG1hY2hpbmUgZG9lcyBub3Qgc3VwcG9ydCB0aGlzIHZpZGVvLiBDbGljayBvbiB0aGUgdmlkZW8gYXJlYSB0byBkb3dubG9hZCB0aGUgbGF0ZXN0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U2hvdyBzaWRlYmFyIHRvIHBhcnRpY2lwYW50cyIvPg0KCQk8dWl0ZXh0IG5hbWU9Ik1VVEUiIHZhbHVlPSJNdXRlIi8+DQoJCTx1aXRleHQgbmFtZT0iRE9DV1JBUF9USVRMRSIgdmFsdWU9IlByZXNlbnRlciBGaWxlIEF0dGFjaG1lbnQiLz4NCgkJPHVpdGV4dCBuYW1lPSJET0NXUkFQX01TRyIgdmFsdWU9IlNhdmUgdG8gTXkgQ29tcHV0ZXIiLz4NCgkJPHVpdGV4dCBuYW1lPSJET0NXUkFQX1BST01QVCIgdmFsdWU9IkNsaWNrIHRvIERvd25sb2FkIi8+DQoJPC9sYW5ndWFnZT4NCgk8bGFuZ3VhZ2UgaWQ9ImRl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ZvbGllICVuIi8+DQoJCTwhLS0gc3Vic3RpdHV0aW9uOiAlbiA9PSBzbGlkZSBudW1iZXIgLS0+DQoJCTwhLS0gc3Vic3RpdHV0aW9uOiAldCA9PSB0b3RhbCBzbGlkZSBjb3VudCAtLT4NCgkJPHVpdGV4dCBuYW1lPSJTQ1JVQkJBUlNUQVRVU19TTElERUlORk8iIHZhbHVlPSJGb2xpZSAlbiAvICV0IHwgIi8+DQoJCTx1aXRleHQgbmFtZT0iU0NSVUJCQVJTVEFUVVNfU1RPUFBFRCIgdmFsdWU9IkJlZW5kZXQiLz4NCgkJPHVpdGV4dCBuYW1lPSJTQ1JVQkJBUlNUQVRVU19QTEFZSU5HIiB2YWx1ZT0iV2llZGVyZ2FiZSIvPg0KCQk8dWl0ZXh0IG5hbWU9IlNDUlVCQkFSU1RBVFVTX05PQVVESU8iIHZhbHVlPSJLZWluIEF1ZGlvIi8+DQoJCTx1aXRleHQgbmFtZT0iU0NSVUJCQVJTVEFUVVNfVklEUExBWUlORyIgdmFsdWU9IlZpZGVvIHdpcmQgYWJnZXNwaWVsdCIvPg0KCQk8dWl0ZXh0IG5hbWU9IlNDUlVCQkFSU1RBVFVTX0xPQURJTkciIHZhbHVlPSJMYWRlbiIvPg0KCQk8dWl0ZXh0IG5hbWU9IlNDUlVCQkFSU1RBVFVTX0JVRkZFUklORyIgdmFsdWU9IlB1ZmZlcm4iLz4NCgkJPHVpdGV4dCBuYW1lPSJTQ1JVQkJBUlNUQVRVU19RVUVTVElPTiIgdmFsdWU9IkZyYWdlIGJlYW50d29ydGVuIi8+DQoJCTx1aXRleHQgbmFtZT0iU0NSVUJCQVJTVEFUVVNfUkVWSUVXUVVJWiIgdmFsdWU9Ik5vY2htYWxzIGR1cmNoc2VoZW4iLz4NCgkJPCEtLSBzdWJzdGl0dXRpb246ICVtID09IG1pbnV0ZXMgcmVtYWluaW5nIC0tPg0KCQk8IS0tIHN1YnN0aXR1dGlvbjogJXMgPT0gc2Vjb25kcyByZW1haW5pbmcgLS0+DQoJCTx1aXRleHQgbmFtZT0iRUxBUFNFRCIgdmFsdWU9IlJlc3RkYXVlcjogJW0gTWludXRlbiAlcyBTZWt1bmRlbiIvPg0KCQk8dWl0ZXh0IG5hbWU9Ik5PVEZPVU5EIiB2YWx1ZT0iTmljaHRzIGdlZnVuZGVuIi8+DQoJCTx1aXRleHQgbmFtZT0iQVRUQUNITUVOVFMiIHZhbHVlPSJBbmxhZ2VuIi8+DQoJCTwhLS0gc3Vic3RpdHV0aW9uOiAlcCA9PSBjdXJyZW50IHNwZWFrZXIncyB0aXRsZSAtLT4NCgkJPHVpdGV4dCBuYW1lPSJCSU9XSU5fVElUTEUiIHZhbHVlPSJTcHJlY2hlcjogJXAiLz4NCgkJPHVpdGV4dCBuYW1lPSJCSU9CVE5fVElUTEUiIHZhbHVlPSJTcHJlY2hlciIvPg0KCQk8dWl0ZXh0IG5hbWU9IkRJVklERVJCVE5fVElUTEUiIHZhbHVlPSJ8Ii8+DQoJCTx1aXRleHQgbmFtZT0iQ09OVEFDVEJUTl9USVRMRSIgdmFsdWU9IktvbnRha3QiLz4NCgkJPHVpdGV4dCBuYW1lPSJUQUJfUVVJWiIgdmFsdWU9IlF1aXoiLz4NCgkJPHVpdGV4dCBuYW1lPSJUQUJfT1VUTElORSIgdmFsdWU9IlN0cnVrdHVyIi8+DQoJCTx1aXRleHQgbmFtZT0iVEFCX1RIVU1CIiB2YWx1ZT0iTWluaWF0dXIiLz4NCgkJPHVpdGV4dCBuYW1lPSJUQUJfTk9URVMiIHZhbHVlPSJOb3RpemVuIi8+DQoJCTx1aXRleHQgbmFtZT0iVEFCX1NFQVJDSCIgdmFsdWU9IlN1Y2hlbiIvPg0KCQk8dWl0ZXh0IG5hbWU9IlNMSURFX0hFQURJTkciIHZhbHVlPSJGb2xpZW50aXRlbCIvPg0KCQk8dWl0ZXh0IG5hbWU9IkRVUkFUSU9OX0hFQURJTkciIHZhbHVlPSJEYXVlciIvPg0KCQk8dWl0ZXh0IG5hbWU9IlNFQVJDSF9IRUFESU5HIiB2YWx1ZT0iVGV4dCBzdWNoZW46Ii8+DQoJCTx1aXRleHQgbmFtZT0iVEhVTUJfSEVBRElORyIgdmFsdWU9IkZvbGllIi8+DQoJCTx1aXRleHQgbmFtZT0iVEhVTUJfSU5GTyIgdmFsdWU9IkZvbGllbnRpdGVsL0RhdWVyIi8+DQoJCTx1aXRleHQgbmFtZT0iQVRUQUNITkFNRV9IRUFESU5HIiB2YWx1ZT0iRGF0ZWluYW1lIi8+DQoJCTx1aXRleHQgbmFtZT0iQVRUQUNIU0laRV9IRUFESU5HIiB2YWx1ZT0iR3LDtsOfZSIvPg0KCQk8dWl0ZXh0IG5hbWU9IlNMSURFX05PVEVTIiB2YWx1ZT0iRm9saWVubm90aXplbiIvPg0KCQk8IS0tcXVpeiBwb2QgYW5kIG1lc3NhZ2UgYm94IHRleHRzLS0+DQoJCTx1aXRleHQgbmFtZT0iUVVJWlBPRF9RVUlaX0FUVEVNUFQiIHZhbHVlPSJRdWl6dmVyc3VjaDoiLz4NCgkJPHVpdGV4dCBuYW1lPSJRVUlaUE9EX1FVSVpfQVRURU1QVF9WQUxVRSIgdmFsdWU9IiVuIHZvbiAldCIvPg0KCQk8dWl0ZXh0IG5hbWU9IlFVSVpQT0RfUVVJWl9TQ09SRSIgdmFsdWU9IkVycmVpY2h0OiIvPg0KCQk8dWl0ZXh0IG5hbWU9IlFVSVpQT0RfUVVJWl9QQVNTU0NPUkUiIHZhbHVlPSJNaW5kZXN0cHVua3R6YWhsOiIvPg0KCQk8dWl0ZXh0IG5hbWU9IlFVSVpQT0RfUVVJWl9NQVhTQ09SRSIgdmFsdWU9Ik1heGltYWxlIFB1bmt0emFobDoiLz4NCgkJPHVpdGV4dCBuYW1lPSJRVUlaUE9EX1FVRVNBVE1QVF9TVFIiIHZhbHVlPSJWZXJzdWNoOiAlbiB2b24gJXQiLz4NCgkJPHVpdGV4dCBuYW1lPSJRVUlaUE9EX1FVRVNUWVBFX1NUUiIgdmFsdWU9IlR5cDogJXMiLz4NCgkJPHVpdGV4dCBuYW1lPSJRVUlaUE9EX1FVRVNUWVBFX0dSRCIgdmFsdWU9IkJld2VydGV0Ii8+DQoJCTx1aXRleHQgbmFtZT0iUVVJWlBPRF9RVUVTVFlQRV9TVlkiIHZhbHVlPSJVbWZyYWdlIi8+DQoJCTx1aXRleHQgbmFtZT0iUVVJWlBPRF9RVUlaQVRNUFRfSU5GIiB2YWx1ZT0iVW5lbmRsaWNoIi8+DQoJCTx1aXRleHQgbmFtZT0iUVVJWlBPRF9RVUVTQVRNUFRfSU5GIiB2YWx1ZT0iVW5lbmRsaWNoIi8+DQoJCTx1aXRleHQgbmFtZT0iV0FSTklOR01TR19ZRVNTVFJJTkciIHZhbHVlPSJKYSIvPg0KCQk8dWl0ZXh0IG5hbWU9IldBUk5JTkdNU0dfTk9TVFJJTkciIHZhbHVlPSJOZWluIi8+DQoJCTx1aXRleHQgbmFtZT0iV0FSTklOR01TR19USVRMRVNUUklORyIgdmFsdWU9IlF1aXpuYXZpZ2F0aW9uc3dhcm51bmciLz4NCgkJPHVpdGV4dCBuYW1lPSJXQVJOSU5HTVNHX01TR1NUUklORyIgdmFsdWU9IkluIGRpZXNlbSBRdWl6IGdpYnQgZXMgdW5iZWFudHdvcnRldGUgRnJhZ2VuLiYjeEE7JiN4QTtXZW5uIFNpZSBhdWYgJnF1b3Q7SmEmcXVvdDsga2xpY2tlbiwgd2lyZCBkYXMgUXVpeiBiZWVuZGV0LiBLbGlja2VuIFNpZSBhdWYgJnF1b3Q7TmVpbiZxdW90OywgdW0gbWl0IGRlbSBRdWl6IGZvcnR6dWZhaHJlbi4iLz4NCgkJPHVpdGV4dCBuYW1lPSJJTkZPUk1BVElPTl9IMjY0X0ZMQVNIUExBWUVSIiB2YWx1ZT0iRGFzIFZpZGVvIHdpcmQgdm9uIGRlciBtb21lbnRhbiBhdWYgZGllc2VtIENvbXB1dGVyIGluc3RhbGxpZXJ0ZW4gVmVyc2lvbiB2b24gRmxhc2ggUGxheWVyIG5pY2h0IHVudGVyc3TDvHR6dC4gS2xpY2tlbiBTaWUgYXVmIGRlbiBWaWRlb2JlcmVpY2gsIHVtIGRpZSBha3R1ZWxsZSBWZXJzaW9uIHZvbiBGbGFzaCBQbGF5ZXIgaGVydW50ZXJ6dWxhZGVu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EZW4gVGVpbG5laG1lcm4gZGllIFNlaXRlbmxlaXN0ZSBhbnplaWdlbiIvPg0KCQk8dWl0ZXh0IG5hbWU9Ik1VVEUiIHZhbHVlPSJUb24gYXVzIi8+DQoJCTx1aXRleHQgbmFtZT0iRE9DV1JBUF9USVRMRSIgdmFsdWU9IlByZXNlbnRlci1BbmhhbmciLz4NCgkJPHVpdGV4dCBuYW1lPSJET0NXUkFQX01TRyIgdmFsdWU9IkF1ZiBtZWluZW0gQXJiZWl0c3BsYXR6IHNwZWljaGVybiIvPg0KCQk8dWl0ZXh0IG5hbWU9IkRPQ1dSQVBfUFJPTVBUIiB2YWx1ZT0iWnVtIEhlcnVudGVybGFkZW4ga2xpY2tlbiIvPg0KCTwvbGFuZ3VhZ2U+DQoJPGxhbmd1YWdlIGlkPSJmci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EaWFwb3NpdGl2ZSAlbiIvPg0KCQk8IS0tIHN1YnN0aXR1dGlvbjogJW4gPT0gc2xpZGUgbnVtYmVyIC0tPg0KCQk8IS0tIHN1YnN0aXR1dGlvbjogJXQgPT0gdG90YWwgc2xpZGUgY291bnQgLS0+DQoJCTx1aXRleHQgbmFtZT0iU0NSVUJCQVJTVEFUVVNfU0xJREVJTkZPIiB2YWx1ZT0iRGlhcG9zaXRpdmUgJW4gLyAldCB8ICIvPg0KCQk8dWl0ZXh0IG5hbWU9IlNDUlVCQkFSU1RBVFVTX1NUT1BQRUQiIHZhbHVlPSJBcnLDqnTDqWUiLz4NCgkJPHVpdGV4dCBuYW1lPSJTQ1JVQkJBUlNUQVRVU19QTEFZSU5HIiB2YWx1ZT0iTGVjdHVyZSIvPg0KCQk8dWl0ZXh0IG5hbWU9IlNDUlVCQkFSU1RBVFVTX05PQVVESU8iIHZhbHVlPSJQYXMgZGUgc29uIi8+DQoJCTx1aXRleHQgbmFtZT0iU0NSVUJCQVJTVEFUVVNfVklEUExBWUlORyIgdmFsdWU9IkxlY3R1cmUgdmlkw6lvIGVuIGNvdXJzIi8+DQoJCTx1aXRleHQgbmFtZT0iU0NSVUJCQVJTVEFUVVNfTE9BRElORyIgdmFsdWU9IkNoYXJnZW1lbnQgZW4gY291cnMiLz4NCgkJPHVpdGV4dCBuYW1lPSJTQ1JVQkJBUlNUQVRVU19CVUZGRVJJTkciIHZhbHVlPSJNaXNlIGVuIG3DqW1vaXJlIi8+DQoJCTx1aXRleHQgbmFtZT0iU0NSVUJCQVJTVEFUVVNfUVVFU1RJT04iIHZhbHVlPSJSw6lwb25kcmUgw6AgbGEgcXVlc3Rpb24iLz4NCgkJPHVpdGV4dCBuYW1lPSJTQ1JVQkJBUlNUQVRVU19SRVZJRVdRVUlaIiB2YWx1ZT0iUsOpdmlzaW9uIGR1IHF1ZXN0aW9ubmFpcmUiLz4NCgkJPCEtLSBzdWJzdGl0dXRpb246ICVtID09IG1pbnV0ZXMgcmVtYWluaW5nIC0tPg0KCQk8IS0tIHN1YnN0aXR1dGlvbjogJXMgPT0gc2Vjb25kcyByZW1haW5pbmcgLS0+DQoJCTx1aXRleHQgbmFtZT0iRUxBUFNFRCIgdmFsdWU9IiVtIG1pbnV0ZXMgJXMgc2Vjb25kZXMgcmVzdGFudGVzIi8+DQoJCTx1aXRleHQgbmFtZT0iTk9URk9VTkQiIHZhbHVlPSJSaWVuIHRyb3V2w6kiLz4NCgkJPHVpdGV4dCBuYW1lPSJBVFRBQ0hNRU5UUyIgdmFsdWU9IlBpw6hjZXMgam9pbnRlcyIvPg0KCQk8IS0tIHN1YnN0aXR1dGlvbjogJXAgPT0gY3VycmVudCBzcGVha2VyJ3MgdGl0bGUgLS0+DQoJCTx1aXRleHQgbmFtZT0iQklPV0lOX1RJVExFIiB2YWx1ZT0iQmlvIDogJXAiLz4NCgkJPHVpdGV4dCBuYW1lPSJCSU9CVE5fVElUTEUiIHZhbHVlPSJCaW8gOiIvPg0KCQk8dWl0ZXh0IG5hbWU9IkRJVklERVJCVE5fVElUTEUiIHZhbHVlPSJ8Ii8+DQoJCTx1aXRleHQgbmFtZT0iQ09OVEFDVEJUTl9USVRMRSIgdmFsdWU9IkNvbnRhY3QiLz4NCgkJPHVpdGV4dCBuYW1lPSJUQUJfUVVJWiIgdmFsdWU9IlF1aXoiLz4NCgkJPHVpdGV4dCBuYW1lPSJUQUJfT1VUTElORSIgdmFsdWU9IlBsYW4iLz4NCgkJPHVpdGV4dCBuYW1lPSJUQUJfVEhVTUIiIHZhbHVlPSJEaWFwb3MiLz4NCgkJPHVpdGV4dCBuYW1lPSJUQUJfTk9URVMiIHZhbHVlPSJOb3RlcyIvPg0KCQk8dWl0ZXh0IG5hbWU9IlRBQl9TRUFSQ0giIHZhbHVlPSJSZWNoZXJjaGUiLz4NCgkJPHVpdGV4dCBuYW1lPSJTTElERV9IRUFESU5HIiB2YWx1ZT0iVGl0cmUgZGUgbGEgZGlhcG9zaXRpdmUiLz4NCgkJPHVpdGV4dCBuYW1lPSJEVVJBVElPTl9IRUFESU5HIiB2YWx1ZT0iRHVyw6llIi8+DQoJCTx1aXRleHQgbmFtZT0iU0VBUkNIX0hFQURJTkciIHZhbHVlPSJSZWNoZXJjaGUgZGUgdGV4dGUgOiIvPg0KCQk8dWl0ZXh0IG5hbWU9IlRIVU1CX0hFQURJTkciIHZhbHVlPSJEaWFwb3NpdGl2ZSIvPg0KCQk8dWl0ZXh0IG5hbWU9IlRIVU1CX0lORk8iIHZhbHVlPSJUaXRyZS9kdXLDqWUiLz4NCgkJPHVpdGV4dCBuYW1lPSJBVFRBQ0hOQU1FX0hFQURJTkciIHZhbHVlPSJOb20gZGUgZmljaGllciIvPg0KCQk8dWl0ZXh0IG5hbWU9IkFUVEFDSFNJWkVfSEVBRElORyIgdmFsdWU9IlRhaWxsZSIvPg0KCQk8dWl0ZXh0IG5hbWU9IlNMSURFX05PVEVTIiB2YWx1ZT0iQ29tbWVudGFpcmVzIGRlcyBkaWFwb3NpdGl2ZXMiLz4NCgkJPCEtLXF1aXogcG9kIGFuZCBtZXNzYWdlIGJveCB0ZXh0cy0tPg0KCQk8dWl0ZXh0IG5hbWU9IlFVSVpQT0RfUVVJWl9BVFRFTVBUIiB2YWx1ZT0iVGVudGF0aXZlIGRlIHF1ZXN0aW9ubmFpcmUgOiIvPg0KCQk8dWl0ZXh0IG5hbWU9IlFVSVpQT0RfUVVJWl9BVFRFTVBUX1ZBTFVFIiB2YWx1ZT0iJW4gc3VyICV0Ii8+DQoJCTx1aXRleHQgbmFtZT0iUVVJWlBPRF9RVUlaX1NDT1JFIiB2YWx1ZT0iTm90ZSBvYnRlbnVlIDoiLz4NCgkJPHVpdGV4dCBuYW1lPSJRVUlaUE9EX1FVSVpfUEFTU1NDT1JFIiB2YWx1ZT0iTm90ZSBkJ2FkbWlzc2liaWxpdMOpwqA6Ii8+DQoJCTx1aXRleHQgbmFtZT0iUVVJWlBPRF9RVUlaX01BWFNDT1JFIiB2YWx1ZT0iTm90ZSBtYXhpbWFsZSA6Ii8+DQoJCTx1aXRleHQgbmFtZT0iUVVJWlBPRF9RVUVTQVRNUFRfU1RSIiB2YWx1ZT0iVGVudGF0aXZlIDogJW4gc3VyICV0Ii8+DQoJCTx1aXRleHQgbmFtZT0iUVVJWlBPRF9RVUVTVFlQRV9TVFIiIHZhbHVlPSJUeXBlOiAlcyIvPg0KCQk8dWl0ZXh0IG5hbWU9IlFVSVpQT0RfUVVFU1RZUEVfR1JEIiB2YWx1ZT0iTm90w6kiLz4NCgkJPHVpdGV4dCBuYW1lPSJRVUlaUE9EX1FVRVNUWVBFX1NWWSIgdmFsdWU9IkVucXXDqnRlIi8+DQoJCTx1aXRleHQgbmFtZT0iUVVJWlBPRF9RVUlaQVRNUFRfSU5GIiB2YWx1ZT0iSWxsaW1pdMOpIi8+DQoJCTx1aXRleHQgbmFtZT0iUVVJWlBPRF9RVUVTQVRNUFRfSU5GIiB2YWx1ZT0iSWxsaW1pdMOpIi8+DQoJCTx1aXRleHQgbmFtZT0iV0FSTklOR01TR19ZRVNTVFJJTkciIHZhbHVlPSJPdWkiLz4NCgkJPHVpdGV4dCBuYW1lPSJXQVJOSU5HTVNHX05PU1RSSU5HIiB2YWx1ZT0iTm9uIi8+DQoJCTx1aXRleHQgbmFtZT0iV0FSTklOR01TR19USVRMRVNUUklORyIgdmFsdWU9IkF2ZXJ0aXNzZW1lbnQgZGUgbmF2aWdhdGlvbiBkdSBxdWVzdGlvbm5haXJlIi8+DQoJCTx1aXRleHQgbmFtZT0iV0FSTklOR01TR19NU0dTVFJJTkciIHZhbHVlPSJWb3VzIG4nYXZleiBwYXMgcsOpcG9uZHUgw6AgY2VydGFpbmVzIHF1ZXN0aW9ucyBkZSBjZSBxdWVzdGlvbm5haXJlLiYjeEE7JiN4QTtTaSB2b3VzIGNsaXF1ZXogc3VyIE91aSwgdm91cyBxdWl0dGVyZXogbGUgcXVlc3Rpb25uYWlyZS4gQ2xpcXVleiBzdXIgTm9uIHBvdXIgY29udGludWVyIGxlIHF1ZXN0aW9ubmFpcmUuIi8+DQoJCTx1aXRleHQgbmFtZT0iSU5GT1JNQVRJT05fSDI2NF9GTEFTSFBMQVlFUiIgdmFsdWU9IkxhIHZlcnNpb24gZGUgRmxhc2ggUGxheWVyIGFjdHVlbGxlbWVudCBpbnN0YWxsw6llIHN1ciB2b3RyZSBtYWNoaW5lIG5lIHByZW5kIHBhcyBlbiBjaGFyZ2UgY2UgdHlwZSBkZSB2aWTDqW8uIENsaXF1ZXogc3VyIGxhIHpvbmUgdmlkw6lvIHBvdXIgdMOpbMOpY2hhcmdlciBsYSBkZXJuacOocmUgdmVyc2lvbiBkZS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1vbnRyZXIgbCdlbmNhZHLDqSBhdXggcGFydGljaXBhbnRzIi8+DQoJCTx1aXRleHQgbmFtZT0iTVVURSIgdmFsdWU9Ik11ZXQiLz4NCgkJPHVpdGV4dCBuYW1lPSJET0NXUkFQX1RJVExFIiB2YWx1ZT0iUGnDqGNlIGpvaW50ZSBQcmVzZW50ZXIiLz4NCgkJPHVpdGV4dCBuYW1lPSJET0NXUkFQX01TRyIgdmFsdWU9IkVucmVnaXN0cmVyIHN1ciBtb24gb3JkaW5hdGV1ciIvPg0KCQk8dWl0ZXh0IG5hbWU9IkRPQ1dSQVBfUFJPTVBUIiB2YWx1ZT0iQ2xpcXVlciBwb3VyIHTDqWzDqWNoYXJnZXIiLz4NCgk8L2xhbmd1YWdlPg0KCTxsYW5ndWFnZSBpZD0iamEiPg0KCQk8IS0tIGZvcm1hdCBmb3IgdWlmb250IHZhbHVlIGlzICJmb250LHNpemUsaXNib2xkLGlzaXRhbGljLGlzc2hhZG93ZWQiIC0tPg0KCQk8dWlmb250IG5hbWU9IkZPTlRfUVVJWlpJTkciIHZhbHVlPSJWZXJkYW5hLDksZmFsc2UsZmFsc2UsZmFsc2UiLz4NCgkJPHVpZm9udCBuYW1lPSJGT05UX1NDUlVCU1RBVFVTIiB2YWx1ZT0iVmVyZGFuYSwxMSxmYWxzZSxmYWxzZSx0cnVlIi8+DQoJCTx1aWZvbnQgbmFtZT0iRk9OVF9TQ1JVQlRJTUUiIHZhbHVlPSJWZXJkYW5hLDksZmFsc2UsZmFsc2UsdHJ1ZSIvPg0KCQk8dWlmb250IG5hbWU9IkZPTlRfRUxBUFNFRFRJTUUiIHZhbHVlPSJWZXJkYW5hLDExLHRydWUsZmFsc2UsZmFsc2UiLz4NCgkJPHVpZm9udCBuYW1lPSJGT05UX1VUSUxTTUVOVSIgdmFsdWU9IlZlcmRhbmEsOSx0cnVlLGZhbHNlLGZhbHNlIi8+DQoJCTx1aWZvbnQgbmFtZT0iRk9OVF9UQUJTIiB2YWx1ZT0iVmVyZGFuYSwxMCxmYWxzZSxmYWxzZSxmYWxzZSIvPg0KCQk8dWlmb250IG5hbWU9IkZPTlRfUFJFU0VOVEFUSU9OTkFNRSIgdmFsdWU9IlZlcmRhbmEsMTUsZmFsc2UsZmFsc2UsdHJ1ZSIvPg0KCQk8dWlmb250IG5hbWU9IkZPTlRfUFJFU0VOVEVSTkFNRSIgdmFsdWU9IlZlcmRhbmEsMTUsdHJ1ZSxmYWxzZSx0cnVlIi8+DQoJCTx1aWZvbnQgbmFtZT0iRk9OVF9QUkVTRU5URVJUSVRMRSIgdmFsdWU9IlZlcmRhbmEsMTE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uOCueODqeOCpOODiSA6ICVuIi8+DQoJCTwhLS0gc3Vic3RpdHV0aW9uOiAlbiA9PSBzbGlkZSBudW1iZXIgLS0+DQoJCTwhLS0gc3Vic3RpdHV0aW9uOiAldCA9PSB0b3RhbCBzbGlkZSBjb3VudCAtLT4NCgkJPHVpdGV4dCBuYW1lPSJTQ1JVQkJBUlNUQVRVU19TTElERUlORk8iIHZhbHVlPSLjgrnjg6njgqTjg4kgOiAlbiAvICV0IHwgIi8+DQoJCTx1aXRleHQgbmFtZT0iU0NSVUJCQVJTVEFUVVNfU1RPUFBFRCIgdmFsdWU9IuWBnOatoiIvPg0KCQk8dWl0ZXh0IG5hbWU9IlNDUlVCQkFSU1RBVFVTX1BMQVlJTkciIHZhbHVlPSLlho3nlJ/kuK0iLz4NCgkJPHVpdGV4dCBuYW1lPSJTQ1JVQkJBUlNUQVRVU19OT0FVRElPIiB2YWx1ZT0i6Z+z5aOw44Gq44GXIi8+DQoJCTx1aXRleHQgbmFtZT0iU0NSVUJCQVJTVEFUVVNfVklEUExBWUlORyIgdmFsdWU9IuODk+ODh+OCquWGjeeUn+S4rSIvPg0KCQk8dWl0ZXh0IG5hbWU9IlNDUlVCQkFSU1RBVFVTX0xPQURJTkciIHZhbHVlPSLjg63jg7zjg4nkuK0iLz4NCgkJPHVpdGV4dCBuYW1lPSJTQ1JVQkJBUlNUQVRVU19CVUZGRVJJTkciIHZhbHVlPSLjg5Djg4Pjg5XjgqHkuK0iLz4NCgkJPHVpdGV4dCBuYW1lPSJTQ1JVQkJBUlNUQVRVU19RVUVTVElPTiIgdmFsdWU9IuizquWVj+OBq+etlOOBiOOBpuS4i+OBleOBhCIvPg0KCQk8dWl0ZXh0IG5hbWU9IlNDUlVCQkFSU1RBVFVTX1JFVklFV1FVSVoiIHZhbHVlPSLjgq/jgqTjgrrjgpLjg6zjg5Pjg6Xjg7zjgZfjgabjgYTjgb7jgZkiLz4NCgkJPCEtLSBzdWJzdGl0dXRpb246ICVtID09IG1pbnV0ZXMgcmVtYWluaW5nIC0tPg0KCQk8IS0tIHN1YnN0aXR1dGlvbjogJXMgPT0gc2Vjb25kcyByZW1haW5pbmcgLS0+DQoJCTx1aXRleHQgbmFtZT0iRUxBUFNFRCIgdmFsdWU9Iuaui+OCiiA6ICVtIOWIhiAlcyDnp5IiLz4NCgkJPHVpdGV4dCBuYW1lPSJOT1RGT1VORCIgdmFsdWU9IuS9leOCguimi+OBpOOBi+OCiuOBvuOBm+OCkyIvPg0KCQk8dWl0ZXh0IG5hbWU9IkFUVEFDSE1FTlRTIiB2YWx1ZT0i5re75LuYIi8+DQoJCTwhLS0gc3Vic3RpdHV0aW9uOiAlcCA9PSBjdXJyZW50IHNwZWFrZXIncyB0aXRsZSAtLT4NCgkJPHVpdGV4dCBuYW1lPSJCSU9XSU5fVElUTEUiIHZhbHVlPSLntYzmrbQgOiAlcCIvPg0KCQk8dWl0ZXh0IG5hbWU9IkJJT0JUTl9USVRMRSIgdmFsdWU9Iue1jOattCIvPg0KCQk8dWl0ZXh0IG5hbWU9IkRJVklERVJCVE5fVElUTEUiIHZhbHVlPSJ8Ii8+DQoJCTx1aXRleHQgbmFtZT0iQ09OVEFDVEJUTl9USVRMRSIgdmFsdWU9IuOBiuWVj+OBhOWQiOOCj+OBmyIvPg0KCQk8dWl0ZXh0IG5hbWU9IlRBQl9RVUlaIiB2YWx1ZT0i44Kv44Kk44K6Ii8+DQoJCTx1aXRleHQgbmFtZT0iVEFCX09VVExJTkUiIHZhbHVlPSLjgqLjgqbjg4jjg6njgqTjg7MiLz4NCgkJPHVpdGV4dCBuYW1lPSJUQUJfVEhVTUIiIHZhbHVlPSLjgrXjg6Djg43jg7zjg6siLz4NCgkJPHVpdGV4dCBuYW1lPSJUQUJfTk9URVMiIHZhbHVlPSLjg47jg7zjg4giLz4NCgkJPHVpdGV4dCBuYW1lPSJUQUJfU0VBUkNIIiB2YWx1ZT0i5qSc57SiIi8+DQoJCTx1aXRleHQgbmFtZT0iU0xJREVfSEVBRElORyIgdmFsdWU9IuOCueODqeOCpOODieOCv+OCpOODiOODqyIvPg0KCQk8dWl0ZXh0IG5hbWU9IkRVUkFUSU9OX0hFQURJTkciIHZhbHVlPSLplbfjgZUiLz4NCgkJPHVpdGV4dCBuYW1lPSJTRUFSQ0hfSEVBRElORyIgdmFsdWU9IuaknOe0ouOBmeOCi+ODhuOCreOCueODiCA6ICIvPg0KCQk8dWl0ZXh0IG5hbWU9IlRIVU1CX0hFQURJTkciIHZhbHVlPSLjgrnjg6njgqTjg4kiLz4NCgkJPHVpdGV4dCBuYW1lPSJUSFVNQl9JTkZPIiB2YWx1ZT0i44K544Op44Kk44OJ44K/44Kk44OI44OrIC8g6ZW344GVIi8+DQoJCTx1aXRleHQgbmFtZT0iQVRUQUNITkFNRV9IRUFESU5HIiB2YWx1ZT0i44OV44Kh44Kk44Or5ZCNIi8+DQoJCTx1aXRleHQgbmFtZT0iQVRUQUNIU0laRV9IRUFESU5HIiB2YWx1ZT0i44K144Kk44K6Ii8+DQoJCTx1aXRleHQgbmFtZT0iU0xJREVfTk9URVMiIHZhbHVlPSLjgrnjg6njgqTjg4njg47jg7zjg4giLz4NCgkJPCEtLXF1aXogcG9kIGFuZCBtZXNzYWdlIGJveCB0ZXh0cy0tPg0KCQk8dWl0ZXh0IG5hbWU9IlFVSVpQT0RfUVVJWl9BVFRFTVBUIiB2YWx1ZT0i44Kv44Kk44K66Kmm6KGM5Zue5pWwIDogIi8+DQoJCTx1aXRleHQgbmFtZT0iUVVJWlBPRF9RVUlaX0FUVEVNUFRfVkFMVUUiIHZhbHVlPSIlbiAvICV0Ii8+DQoJCTx1aXRleHQgbmFtZT0iUVVJWlBPRF9RVUlaX1NDT1JFIiB2YWx1ZT0i44K544Kz44KiIDogIi8+DQoJCTx1aXRleHQgbmFtZT0iUVVJWlBPRF9RVUlaX1BBU1NTQ09SRSIgdmFsdWU9IuWQiOagvOeCuSA6Ii8+DQoJCTx1aXRleHQgbmFtZT0iUVVJWlBPRF9RVUlaX01BWFNDT1JFIiB2YWx1ZT0i5pyA6auY5b6X54K5IDogIi8+DQoJCTx1aXRleHQgbmFtZT0iUVVJWlBPRF9RVUVTQVRNUFRfU1RSIiB2YWx1ZT0i6Kmm6KGM5Zue5pWwIDogJW4gLyAldCIvPg0KCQk8dWl0ZXh0IG5hbWU9IlFVSVpQT0RfUVVFU1RZUEVfU1RSIiB2YWx1ZT0i44K/44Kk44OXIDogJXMiLz4NCgkJPHVpdGV4dCBuYW1lPSJRVUlaUE9EX1FVRVNUWVBFX0dSRCIgdmFsdWU9IuipleS+oSIvPg0KCQk8dWl0ZXh0IG5hbWU9IlFVSVpQT0RfUVVFU1RZUEVfU1ZZIiB2YWx1ZT0i44Ki44Oz44Kx44O844OIIi8+DQoJCTx1aXRleHQgbmFtZT0iUVVJWlBPRF9RVUlaQVRNUFRfSU5GIiB2YWx1ZT0i54Sh5Yi26ZmQIi8+DQoJCTx1aXRleHQgbmFtZT0iUVVJWlBPRF9RVUVTQVRNUFRfSU5GIiB2YWx1ZT0i54Sh5Yi26ZmQIi8+DQoJCTx1aXRleHQgbmFtZT0iV0FSTklOR01TR19ZRVNTVFJJTkciIHZhbHVlPSLjga/jgYQiLz4NCgkJPHVpdGV4dCBuYW1lPSJXQVJOSU5HTVNHX05PU1RSSU5HIiB2YWx1ZT0i44GE44GE44GIIi8+DQoJCTx1aXRleHQgbmFtZT0iV0FSTklOR01TR19USVRMRVNUUklORyIgdmFsdWU9IuOCr+OCpOOCuuOBruODiuODk+OCsuODvOOCt+ODp+ODs+OBq+mWouOBmeOCi+itpuWRiiIvPg0KCQk8dWl0ZXh0IG5hbWU9IldBUk5JTkdNU0dfTVNHU1RSSU5HIiB2YWx1ZT0i44GT44Gu44Kv44Kk44K644Gr44Gv44CB44G+44Gg6Kej562U44GX44Gm44GE44Gq44GE6LOq5ZWP44GM44GC44KK44G+44GZ44CCJiN4QTsmI3hBOyDjgq/jgqTjgrrjgpLntYLkuobjgZnjgovjgavjga/jgIHjgIzjga/jgYTjgI3jgpLjgq/jg6rjg4Pjgq/jgZfjgb7jgZnjgILjgq/jgqTjgrrjgpLntprooYzjgZnjgovjgavjga/jgIHjgIzjgYTjgYTjgYjjgI3jgpLjgq/jg6rjg4Pjgq/jgZfjgb7jgZnjgIIiLz4NCgkJPHVpdGV4dCBuYW1lPSJJTkZPUk1BVElPTl9IMjY0X0ZMQVNIUExBWUVSIiB2YWx1ZT0i44GK5L2/44GE44Gu44Kz44Oz44OU44Ol44O844K/44Gr54++5Zyo44Kk44Oz44K544OI44O844Or44GV44KM44Gm44GE44KLIEZsYXNoIFBsYXllciDjga7jg5Djg7zjgrjjg6fjg7Pjga/jgIHjgZPjga7jg5Pjg4fjgqrjgpLjgrXjg53jg7zjg4jjgZfjgabjgYTjgb7jgZvjgpPjgILmnIDmlrDjga4gRmxhc2ggUGxheWVyIOOCkuODgOOCpuODs+ODreODvOODieOBmeOCi+OBq+OBr+OAgeODk+ODh+OCqumgmOWfn+OCkuOCr+ODquODg+OCr+OBl+OBpuOBj+OBoOOBleOBhOOAg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LjgrXjgqTjg4njg5Djg7zjgpLlj4LliqDogIXjgavopovjgZvjgosiLz4NCgkJPHVpdGV4dCBuYW1lPSJNVVRFIiB2YWx1ZT0i44Of44Ol44O844OIIi8+DQoJCTx1aXRleHQgbmFtZT0iRE9DV1JBUF9USVRMRSIgdmFsdWU9IlByZXNlbnRlciDmt7vku5jjg5XjgqHjgqTjg6siLz4NCgkJPHVpdGV4dCBuYW1lPSJET0NXUkFQX01TRyIgdmFsdWU9IuODnuOCpOOCs+ODs+ODlOODpeODvOOCv+OBq+S/neWtmCIvPg0KCQk8dWl0ZXh0IG5hbWU9IkRPQ1dSQVBfUFJPTVBUIiB2YWx1ZT0i44Kv44Oq44OD44Kv44GX44Gm44OA44Km44Oz44Ot44O844OJIi8+DQoJPC9sYW5ndWFnZT4NCgk8bGFuZ3VhZ2UgaWQ9ImtvIj4NCgkJPCEtLSBmb3JtYXQgZm9yIHVpZm9udCB2YWx1ZSBpcyAiZm9udCxzaXplLGlzYm9sZCxpc2l0YWxpYyxpc3NoYWRvd2VkIiAtLT4NCgkJPHVpZm9udCBuYW1lPSJGT05UX1FVSVpaSU5HIiB2YWx1ZT0iVmVyZGFuYSw5LGZhbHNlLGZhbHNlLGZhbHNlIi8+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DQoJCTx1aWZvbnQgbmFtZT0iRk9OVF9VVElMU01FTlUiIHZhbHVlPSJWZXJkYW5hLDksdHJ1ZSxmYWxzZSxmYWxzZSIvPg0KCQk8dWlmb250IG5hbWU9IkZPTlRfVEFCUyIgdmFsdWU9IlZlcmRhbmEsMTE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E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xMSxmYWxzZSxmYWxzZSx0cnVlIi8+DQoJCTx1aWZvbnQgbmFtZT0iRk9OVF9CSU9XSU4iIHZhbHVlPSJWZXJkYW5hLDExLGZhbHNlLGZhbHNlLGZhbHNlIi8+DQoJCTx1aWZvbnQgbmFtZT0iRk9OVF9MSVNUSEVBRElORyIgdmFsdWU9IlZlcmRhbmEsMTEsZmFsc2UsZmFsc2UsZmFsc2UiLz4NCgkJPHVpZm9udCBuYW1lPSJGT05UX1dJTlRJVExFIiB2YWx1ZT0iVmVyZGFuYSwxM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LsiqzrnbzsnbTrk5wgJW4iLz4NCgkJPCEtLSBzdWJzdGl0dXRpb246ICVuID09IHNsaWRlIG51bWJlciAtLT4NCgkJPCEtLSBzdWJzdGl0dXRpb246ICV0ID09IHRvdGFsIHNsaWRlIGNvdW50IC0tPg0KCQk8dWl0ZXh0IG5hbWU9IlNDUlVCQkFSU1RBVFVTX1NMSURFSU5GTyIgdmFsdWU9IuyKrOudvOydtOuTnCAlbiAvICV0IHwgIi8+DQoJCTx1aXRleHQgbmFtZT0iU0NSVUJCQVJTVEFUVVNfU1RPUFBFRCIgdmFsdWU9IuykkeyngOuQqCIvPg0KCQk8dWl0ZXh0IG5hbWU9IlNDUlVCQkFSU1RBVFVTX1BMQVlJTkciIHZhbHVlPSLsnqzsg50iLz4NCgkJPHVpdGV4dCBuYW1lPSJTQ1JVQkJBUlNUQVRVU19OT0FVRElPIiB2YWx1ZT0i7Jik65SU7JikIOyXhuydjCIvPg0KCQk8dWl0ZXh0IG5hbWU9IlNDUlVCQkFSU1RBVFVTX1ZJRFBMQVlJTkciIHZhbHVlPSLruYTrlJTsmKQg7J6s7IOdIOykkSIvPg0KCQk8dWl0ZXh0IG5hbWU9IlNDUlVCQkFSU1RBVFVTX0xPQURJTkciIHZhbHVlPSLroZzrlKkiLz4NCgkJPHVpdGV4dCBuYW1lPSJTQ1JVQkJBUlNUQVRVU19CVUZGRVJJTkciIHZhbHVlPSLrsoTtjbzrp4EiLz4NCgkJPHVpdGV4dCBuYW1lPSJTQ1JVQkJBUlNUQVRVU19RVUVTVElPTiIgdmFsdWU9IuyniOusuOyXkCDri7XtlZjquLAiLz4NCgkJPHVpdGV4dCBuYW1lPSJTQ1JVQkJBUlNUQVRVU19SRVZJRVdRVUlaIiB2YWx1ZT0i7KeI66y4IOuLpOyLnOuztOq4sCIvPg0KCQk8IS0tIHN1YnN0aXR1dGlvbjogJW0gPT0gbWludXRlcyByZW1haW5pbmcgLS0+DQoJCTwhLS0gc3Vic3RpdHV0aW9uOiAlcyA9PSBzZWNvbmRzIHJlbWFpbmluZyAtLT4NCgkJPHVpdGV4dCBuYW1lPSJFTEFQU0VEIiB2YWx1ZT0iJW3rtoQgJXPstIgg64Ko7J2MIi8+DQoJCTx1aXRleHQgbmFtZT0iTk9URk9VTkQiIHZhbHVlPSLsl4bsnYwiLz4NCgkJPHVpdGV4dCBuYW1lPSJBVFRBQ0hNRU5UUyIgdmFsdWU9IuyyqOu2gCDtjIzsnbwiLz4NCgkJPCEtLSBzdWJzdGl0dXRpb246ICVwID09IGN1cnJlbnQgc3BlYWtlcidzIHRpdGxlIC0tPg0KCQk8dWl0ZXh0IG5hbWU9IkJJT1dJTl9USVRMRSIgdmFsdWU9IuqyveugpSDshozqsJw6ICVwIi8+DQoJCTx1aXRleHQgbmFtZT0iQklPQlROX1RJVExFIiB2YWx1ZT0i6rK966ClIOyGjOqwnCIvPg0KCQk8dWl0ZXh0IG5hbWU9IkRJVklERVJCVE5fVElUTEUiIHZhbHVlPSJ8Ii8+DQoJCTx1aXRleHQgbmFtZT0iQ09OVEFDVEJUTl9USVRMRSIgdmFsdWU9IuyXsOudveyymCIvPg0KCQk8dWl0ZXh0IG5hbWU9IlRBQl9RVUlaIiB2YWx1ZT0i7YC07KaIIi8+DQoJCTx1aXRleHQgbmFtZT0iVEFCX09VVExJTkUiIHZhbHVlPSLqsJzsmpQiLz4NCgkJPHVpdGV4dCBuYW1lPSJUQUJfVEhVTUIiIHZhbHVlPSLstpXshoztjJAiLz4NCgkJPHVpdGV4dCBuYW1lPSJUQUJfTk9URVMiIHZhbHVlPSLrhbjtirgiLz4NCgkJPHVpdGV4dCBuYW1lPSJUQUJfU0VBUkNIIiB2YWx1ZT0i6rKA7IOJIi8+DQoJCTx1aXRleHQgbmFtZT0iU0xJREVfSEVBRElORyIgdmFsdWU9IuyKrOudvOydtOuTnCDsoJzrqqkiLz4NCgkJPHVpdGV4dCBuYW1lPSJEVVJBVElPTl9IRUFESU5HIiB2YWx1ZT0i7J6s7IOd7Iuc6rCEIi8+DQoJCTx1aXRleHQgbmFtZT0iU0VBUkNIX0hFQURJTkciIHZhbHVlPSLthY3siqTtirgg6rKA7IOJOiIvPg0KCQk8dWl0ZXh0IG5hbWU9IlRIVU1CX0hFQURJTkciIHZhbHVlPSLsiqzrnbzsnbTrk5wiLz4NCgkJPHVpdGV4dCBuYW1lPSJUSFVNQl9JTkZPIiB2YWx1ZT0i7KCc66qpL+yerOyDneyLnOqwhCIvPg0KCQk8dWl0ZXh0IG5hbWU9IkFUVEFDSE5BTUVfSEVBRElORyIgdmFsdWU9Iu2MjOydvCDsnbTrpoQiLz4NCgkJPHVpdGV4dCBuYW1lPSJBVFRBQ0hTSVpFX0hFQURJTkciIHZhbHVlPSLtgazquLAiLz4NCgkJPHVpdGV4dCBuYW1lPSJTTElERV9OT1RFUyIgdmFsdWU9IuyKrOudvOydtOuTnCDrhbjtirgiLz4NCgkJPCEtLXF1aXogcG9kIGFuZCBtZXNzYWdlIGJveCB0ZXh0cy0tPg0KCQk8dWl0ZXh0IG5hbWU9IlFVSVpQT0RfUVVJWl9BVFRFTVBUIiB2YWx1ZT0i7YC07KaIIOyLnOuPhCDtmp/siJg6Ii8+DQoJCTx1aXRleHQgbmFtZT0iUVVJWlBPRF9RVUlaX0FUVEVNUFRfVkFMVUUiIHZhbHVlPSIlbi8ldCIvPg0KCQk8dWl0ZXh0IG5hbWU9IlFVSVpQT0RfUVVJWl9TQ09SRSIgdmFsdWU9IuuTneygkDoiLz4NCgkJPHVpdGV4dCBuYW1lPSJRVUlaUE9EX1FVSVpfUEFTU1NDT1JFIiB2YWx1ZT0i7Ya16rO8IOygkOyImDoiLz4NCgkJPHVpdGV4dCBuYW1lPSJRVUlaUE9EX1FVSVpfTUFYU0NPUkUiIHZhbHVlPSLstZzqs6Ag7KCQ7IiYOiIvPg0KCQk8dWl0ZXh0IG5hbWU9IlFVSVpQT0RfUVVFU0FUTVBUX1NUUiIgdmFsdWU9IuyLnOuPhCDtmp/siJg6ICVuLyV0Ii8+DQoJCTx1aXRleHQgbmFtZT0iUVVJWlBPRF9RVUVTVFlQRV9TVFIiIHZhbHVlPSLsnKDtmJU6ICVzIi8+DQoJCTx1aXRleHQgbmFtZT0iUVVJWlBPRF9RVUVTVFlQRV9HUkQiIHZhbHVlPSLsoJDsiJgg66ek6riw6riwIOyZhOujjCIvPg0KCQk8dWl0ZXh0IG5hbWU9IlFVSVpQT0RfUVVFU1RZUEVfU1ZZIiB2YWx1ZT0i7ISk66y4IOyhsOyCrCIvPg0KCQk8dWl0ZXh0IG5hbWU9IlFVSVpQT0RfUVVJWkFUTVBUX0lORiIgdmFsdWU9IuustO2VnCIvPg0KCQk8dWl0ZXh0IG5hbWU9IlFVSVpQT0RfUVVFU0FUTVBUX0lORiIgdmFsdWU9IuustO2VnCIvPg0KCQk8dWl0ZXh0IG5hbWU9IldBUk5JTkdNU0dfWUVTU1RSSU5HIiB2YWx1ZT0i7JiIIi8+DQoJCTx1aXRleHQgbmFtZT0iV0FSTklOR01TR19OT1NUUklORyIgdmFsdWU9IuyVhOuLiOyYpCIvPg0KCQk8dWl0ZXh0IG5hbWU9IldBUk5JTkdNU0dfVElUTEVTVFJJTkciIHZhbHVlPSLtgLTspogg64K067mE6rKM7J207IWYIOqyveqzoCIvPg0KCQk8dWl0ZXh0IG5hbWU9IldBUk5JTkdNU0dfTVNHU1RSSU5HIiB2YWx1ZT0i7J20IO2AtOymiOyXkOyEnCDsi5zrj4TtlZjsp4Ag7JWK7J2AIOyniOusuOydtCDsnojsirXri4jri6QuJiN4QTsmI3hBO+2AtOymiOulvCDsooXro4ztlZjroKTrqbQgW+yYiF3rpbwg7YG066at7ZWY6rOgLCDtgLTspojrpbwg6rOE7IaN7ZWY66Ck66m0IFvslYTri4jsmKRd66W8IO2BtOumre2VmOyLreyLnOyYpC4iLz4NCgkJPHVpdGV4dCBuYW1lPSJJTkZPUk1BVElPTl9IMjY0X0ZMQVNIUExBWUVSIiB2YWx1ZT0i7Iuc7Iqk7YWc7JeQIOyEpOy5mOuQmOyWtCDsnojripQg7ZiE7J6sIOuyhOyghOydmCBGbGFzaCBQbGF5ZXLripQg7J20IOu5hOuUlOyYpOulvCDsp4Dsm5DtlZjsp4Ag7JWK7Iq164uI64ukLiDstZzsi6AgRmxhc2ggUGxheWVy66W8IOuLpOyatOuhnOuTnO2VmOugpOuptCDruYTrlJTsmKQg7JiB7Jet7J2EIO2BtOumre2VmOyLreyLnOyYpC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7LC47Jes7J6Q7JeQ6rKMIOyEuOuhnCDrp4nrjIAg67O07J206riwIi8+DQoJCTx1aXRleHQgbmFtZT0iTVVURSIgdmFsdWU9IuydjOyGjOqxsCIvPg0KCQk8dWl0ZXh0IG5hbWU9IkRPQ1dSQVBfVElUTEUiIHZhbHVlPSJQcmVzZW50ZXIg7YyM7J28IOyyqOu2gCIvPg0KCQk8dWl0ZXh0IG5hbWU9IkRPQ1dSQVBfTVNHIiB2YWx1ZT0i64K0IOy7tO2TqO2EsOyXkCDsoIDsnqUiLz4NCgkJPHVpdGV4dCBuYW1lPSJET0NXUkFQX1BST01QVCIgdmFsdWU9Iu2BtOumre2VmOyXrCDri6TsmrTroZzrk5wiLz4NCgk8L2xhbmd1YWdlPg0KCTxsYW5ndWFnZSBpZD0iZXM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RGlhcG9zaXRpdmEgJW4iLz4NCgkJPCEtLSBzdWJzdGl0dXRpb246ICVuID09IHNsaWRlIG51bWJlciAtLT4NCgkJPCEtLSBzdWJzdGl0dXRpb246ICV0ID09IHRvdGFsIHNsaWRlIGNvdW50IC0tPg0KCQk8dWl0ZXh0IG5hbWU9IlNDUlVCQkFSU1RBVFVTX1NMSURFSU5GTyIgdmFsdWU9IkRpYXBvc2l0aXZhICVuIC8gJXQgfCAiLz4NCgkJPHVpdGV4dCBuYW1lPSJTQ1JVQkJBUlNUQVRVU19TVE9QUEVEIiB2YWx1ZT0iRGV0ZW5pZGEiLz4NCgkJPHVpdGV4dCBuYW1lPSJTQ1JVQkJBUlNUQVRVU19QTEFZSU5HIiB2YWx1ZT0iUmVwcm9kdWNpZW5kbyIvPg0KCQk8dWl0ZXh0IG5hbWU9IlNDUlVCQkFSU1RBVFVTX05PQVVESU8iIHZhbHVlPSJTaW4gc29uaWRvIi8+DQoJCTx1aXRleHQgbmFtZT0iU0NSVUJCQVJTVEFUVVNfVklEUExBWUlORyIgdmFsdWU9IlbDrWRlbyBlbiByZXByb2QuIi8+DQoJCTx1aXRleHQgbmFtZT0iU0NSVUJCQVJTVEFUVVNfTE9BRElORyIgdmFsdWU9IkNhcmdhbmRvIi8+DQoJCTx1aXRleHQgbmFtZT0iU0NSVUJCQVJTVEFUVVNfQlVGRkVSSU5HIiB2YWx1ZT0iQWxtYWNlbmFuZG8gZW4gYsO6ZmVyIi8+DQoJCTx1aXRleHQgbmFtZT0iU0NSVUJCQVJTVEFUVVNfUVVFU1RJT04iIHZhbHVlPSJDb250ZXN0YXIgcHJlZ3VudGEiLz4NCgkJPHVpdGV4dCBuYW1lPSJTQ1JVQkJBUlNUQVRVU19SRVZJRVdRVUlaIiB2YWx1ZT0iUmV2aXNhbmRvIHBydWViYSIvPg0KCQk8IS0tIHN1YnN0aXR1dGlvbjogJW0gPT0gbWludXRlcyByZW1haW5pbmcgLS0+DQoJCTwhLS0gc3Vic3RpdHV0aW9uOiAlcyA9PSBzZWNvbmRzIHJlbWFpbmluZyAtLT4NCgkJPHVpdGV4dCBuYW1lPSJFTEFQU0VEIiB2YWx1ZT0iJW0gbWludXRvcyAlcyBzZWd1bmRvcyByZXN0YW50ZXMiLz4NCgkJPHVpdGV4dCBuYW1lPSJOT1RGT1VORCIgdmFsdWU9Ik5vIHNlIGhhIGVuY29udHJhZG8gbmFkYSIvPg0KCQk8dWl0ZXh0IG5hbWU9IkFUVEFDSE1FTlRTIiB2YWx1ZT0iQXJjaGl2b3MgYWRqdW50b3MiLz4NCgkJPCEtLSBzdWJzdGl0dXRpb246ICVwID09IGN1cnJlbnQgc3BlYWtlcidzIHRpdGxlIC0tPg0KCQk8dWl0ZXh0IG5hbWU9IkJJT1dJTl9USVRMRSIgdmFsdWU9IkJpb2dyYWbDrWE6ICVwIi8+DQoJCTx1aXRleHQgbmFtZT0iQklPQlROX1RJVExFIiB2YWx1ZT0iQmlvZ3JhZsOtYSIvPg0KCQk8dWl0ZXh0IG5hbWU9IkRJVklERVJCVE5fVElUTEUiIHZhbHVlPSJ8Ii8+DQoJCTx1aXRleHQgbmFtZT0iQ09OVEFDVEJUTl9USVRMRSIgdmFsdWU9IkNvbnRhY3RvIi8+DQoJCTx1aXRleHQgbmFtZT0iVEFCX1FVSVoiIHZhbHVlPSJQcnVlYmEiLz4NCgkJPHVpdGV4dCBuYW1lPSJUQUJfT1VUTElORSIgdmFsdWU9IkNvbnRvcm5vIi8+DQoJCTx1aXRleHQgbmFtZT0iVEFCX1RIVU1CIiB2YWx1ZT0iTWluaWF0LiIvPg0KCQk8dWl0ZXh0IG5hbWU9IlRBQl9OT1RFUyIgdmFsdWU9Ik5vdGFzIi8+DQoJCTx1aXRleHQgbmFtZT0iVEFCX1NFQVJDSCIgdmFsdWU9IkJ1c2NhciIvPg0KCQk8dWl0ZXh0IG5hbWU9IlNMSURFX0hFQURJTkciIHZhbHVlPSJUw610dWxvIGRlIGRpYXBvc2l0aXZhIi8+DQoJCTx1aXRleHQgbmFtZT0iRFVSQVRJT05fSEVBRElORyIgdmFsdWU9IkR1cmFjLiIvPg0KCQk8dWl0ZXh0IG5hbWU9IlNFQVJDSF9IRUFESU5HIiB2YWx1ZT0iQnVzY2FyIHRleHRvOiIvPg0KCQk8dWl0ZXh0IG5hbWU9IlRIVU1CX0hFQURJTkciIHZhbHVlPSJEaWFwb3NpdGl2YSIvPg0KCQk8dWl0ZXh0IG5hbWU9IlRIVU1CX0lORk8iIHZhbHVlPSJEdXIuL1TDrXQuIGRpYXAuIi8+DQoJCTx1aXRleHQgbmFtZT0iQVRUQUNITkFNRV9IRUFESU5HIiB2YWx1ZT0iTm9tYnJlIGRlIGFyY2hpdm8iLz4NCgkJPHVpdGV4dCBuYW1lPSJBVFRBQ0hTSVpFX0hFQURJTkciIHZhbHVlPSJUYW1hw7FvIi8+DQoJCTx1aXRleHQgbmFtZT0iU0xJREVfTk9URVMiIHZhbHVlPSJOb3RhcyBkZSBkaWFwb3NpdGl2YSIvPg0KCQk8IS0tcXVpeiBwb2QgYW5kIG1lc3NhZ2UgYm94IHRleHRzLS0+DQoJCTx1aXRleHQgbmFtZT0iUVVJWlBPRF9RVUlaX0FUVEVNUFQiIHZhbHVlPSJJbnRlbnRvIGRlIHBydWViYToiLz4NCgkJPHVpdGV4dCBuYW1lPSJRVUlaUE9EX1FVSVpfQVRURU1QVF9WQUxVRSIgdmFsdWU9IiVuIGRlICV0Ii8+DQoJCTx1aXRleHQgbmFtZT0iUVVJWlBPRF9RVUlaX1NDT1JFIiB2YWx1ZT0iUHVudHVhY2nDs246Ii8+DQoJCTx1aXRleHQgbmFtZT0iUVVJWlBPRF9RVUlaX1BBU1NTQ09SRSIgdmFsdWU9IlB1bnR1YWNpw7NuIHBhcmEgYXByb2JhcjoiLz4NCgkJPHVpdGV4dCBuYW1lPSJRVUlaUE9EX1FVSVpfTUFYU0NPUkUiIHZhbHVlPSJQdW50dWFjacOzbiBtw6F4aW1hOiIvPg0KCQk8dWl0ZXh0IG5hbWU9IlFVSVpQT0RfUVVFU0FUTVBUX1NUUiIgdmFsdWU9IkludGVudG9zOiAlbiBkZSAldCIvPg0KCQk8dWl0ZXh0IG5hbWU9IlFVSVpQT0RfUVVFU1RZUEVfU1RSIiB2YWx1ZT0iVGlwbzogJXMiLz4NCgkJPHVpdGV4dCBuYW1lPSJRVUlaUE9EX1FVRVNUWVBFX0dSRCIgdmFsdWU9IkNvbiBwdW50dWFjacOzbiIvPg0KCQk8dWl0ZXh0IG5hbWU9IlFVSVpQT0RfUVVFU1RZUEVfU1ZZIiB2YWx1ZT0iRW5jdWVzdGEiLz4NCgkJPHVpdGV4dCBuYW1lPSJRVUlaUE9EX1FVSVpBVE1QVF9JTkYiIHZhbHVlPSJJbmZpbml0byIvPg0KCQk8dWl0ZXh0IG5hbWU9IlFVSVpQT0RfUVVFU0FUTVBUX0lORiIgdmFsdWU9IkluZmluaXRvIi8+DQoJCTx1aXRleHQgbmFtZT0iV0FSTklOR01TR19ZRVNTVFJJTkciIHZhbHVlPSJTw60iLz4NCgkJPHVpdGV4dCBuYW1lPSJXQVJOSU5HTVNHX05PU1RSSU5HIiB2YWx1ZT0iTm8iLz4NCgkJPHVpdGV4dCBuYW1lPSJXQVJOSU5HTVNHX1RJVExFU1RSSU5HIiB2YWx1ZT0iQXZpc28gZGUgbmF2ZWdhY2nDs24gZGUgcHJ1ZWJhIi8+DQoJCTx1aXRleHQgbmFtZT0iV0FSTklOR01TR19NU0dTVFJJTkciIHZhbHVlPSJIYXkgcHJlZ3VudGFzIHNpbiBpbnRlbnRvcyBlbiBlc3RhIHBydWViYS4mI3hBOyYjeEE7UGFyYSBzYWxpciBkZSBsYSBwcnVlYmEsIGhhZ2EgY2xpYyBlbiBTw60uIFBhcmEgY29udGludWFyLCBoYWdhIGNsaWMgZW4gTm8uIi8+DQoJCTx1aXRleHQgbmFtZT0iSU5GT1JNQVRJT05fSDI2NF9GTEFTSFBMQVlFUiIgdmFsdWU9IkxhIHZlcnNpw7NuIGFjdHVhbCBkZSBGbGFzaCBQbGF5ZXIgaW5zdGFsYWRhIGVuIGVsIG9yZGVuYWRvciBubyBlcyBjb21wYXRpYmxlIGNvbiBlc3RlIHbDrWRlby4gSGFnYSBjbGljIGVuIGVsIMOhcmVhIGRlIHbDrWRlbyBwYXJhIGRlc2NhcmdhciBsYSDDumx0aW1hIHZlcnNpw7NuIGRlIEZsYXNoIFBsYXllci4iLz4NCgkJPCEtLSBzdWJzdGl0dXRpb246ICVwID09IHByZXNlbnRhdGlvbiB0aXRsZSAtLT4NCgkJPCEtLSBzdWJzdGl0dXRpb246ICVzID09IHNsaWRlIHRpdGxlIC0tPg0KCQk8IS0tIHN1YnN0aXR1dGlvbjogJW4gPT0gc2xpZGUgbnVtYmVyIC0tPg0KCQk8dWl0ZXh0IG5hbWU9IkJPT0tNQVJLIiB2YWx1ZT0iQWRvYmUgUHJlc2VudGVyOiAlcCIvPg0KCQk8IS0tIHN1YnN0aXR1dGlvbjogJXAgPT0gcHJlc2VudGF0aW9uIHRpdGxlIC0tPg0KCQk8IS0tIHN1YnN0aXR1dGlvbjogJXMgPT0gc2xpZGUgdGl0bGUgLS0+DQoJCTwhLS0gc3Vic3RpdHV0aW9uOiAlbiA9PSBzbGlkZSBudW1iZXIgLS0+DQoJCTx1aXRleHQgbmFtZT0iQk9PS01BUktTTElERSIgdmFsdWU9IkFkb2JlIFByZXNlbnRlcjogJXAgJXMiLz4NCgkJPHVpdGV4dCBuYW1lPSJTSE9XU0lERUJBUiIgdmFsdWU9Ik1vc3RyYXIgYmFycmEgbGF0ZXJhbCBhIGxvcyBwYXJ0aWNpcGFudGVzIi8+DQoJCTx1aXRleHQgbmFtZT0iTVVURSIgdmFsdWU9IlNpbGVuY2lhciIvPg0KCQk8dWl0ZXh0IG5hbWU9IkRPQ1dSQVBfVElUTEUiIHZhbHVlPSJBcmNoaXZvIGFkanVudG8gZGUgUHJlc2VudGVyIi8+DQoJCTx1aXRleHQgbmFtZT0iRE9DV1JBUF9NU0ciIHZhbHVlPSJHdWFyZGFyIGVuIE1pIFBDIi8+DQoJCTx1aXRleHQgbmFtZT0iRE9DV1JBUF9QUk9NUFQiIHZhbHVlPSJIYWdhIGNsaWMgZW4gRGVzY2FyZ2FyIi8+DQoJPC9sYW5ndWFnZT4NCgk8bGFuZ3VhZ2UgaWQ9InB0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lNsaWRlICVuIi8+DQoJCTwhLS0gc3Vic3RpdHV0aW9uOiAlbiA9PSBzbGlkZSBudW1iZXIgLS0+DQoJCTwhLS0gc3Vic3RpdHV0aW9uOiAldCA9PSB0b3RhbCBzbGlkZSBjb3VudCAtLT4NCgkJPHVpdGV4dCBuYW1lPSJTQ1JVQkJBUlNUQVRVU19TTElERUlORk8iIHZhbHVlPSJTbGlkZSAlbiAvICV0IHwgIi8+DQoJCTx1aXRleHQgbmFtZT0iU0NSVUJCQVJTVEFUVVNfU1RPUFBFRCIgdmFsdWU9IlBhcmFkbyIvPg0KCQk8dWl0ZXh0IG5hbWU9IlNDUlVCQkFSU1RBVFVTX1BMQVlJTkciIHZhbHVlPSJSZXByb2R1emluZG8iLz4NCgkJPHVpdGV4dCBuYW1lPSJTQ1JVQkJBUlNUQVRVU19OT0FVRElPIiB2YWx1ZT0iU2VtIMOhdWRpbyIvPg0KCQk8dWl0ZXh0IG5hbWU9IlNDUlVCQkFSU1RBVFVTX1ZJRFBMQVlJTkciIHZhbHVlPSJWw61kZW8gZW0gcmVwcm9kdcOnw6NvIi8+DQoJCTx1aXRleHQgbmFtZT0iU0NSVUJCQVJTVEFUVVNfTE9BRElORyIgdmFsdWU9IkNhcnJlZ2FuZG8iLz4NCgkJPHVpdGV4dCBuYW1lPSJTQ1JVQkJBUlNUQVRVU19CVUZGRVJJTkciIHZhbHVlPSJBcm1hemVuYW5kbyBlbSBidWZmZXIiLz4NCgkJPHVpdGV4dCBuYW1lPSJTQ1JVQkJBUlNUQVRVU19RVUVTVElPTiIgdmFsdWU9IlJlc3BvbmRlciBwZXJndW50YSIvPg0KCQk8dWl0ZXh0IG5hbWU9IlNDUlVCQkFSU1RBVFVTX1JFVklFV1FVSVoiIHZhbHVlPSJSZXZpc2FuZG8gcXVlc3Rpb27DoXJpbyIvPg0KCQk8IS0tIHN1YnN0aXR1dGlvbjogJW0gPT0gbWludXRlcyByZW1haW5pbmcgLS0+DQoJCTwhLS0gc3Vic3RpdHV0aW9uOiAlcyA9PSBzZWNvbmRzIHJlbWFpbmluZyAtLT4NCgkJPHVpdGV4dCBuYW1lPSJFTEFQU0VEIiB2YWx1ZT0iJW0gbWludXRvcyAlcyBzZWd1bmRvcyByZXN0YW50ZXMiLz4NCgkJPHVpdGV4dCBuYW1lPSJOT1RGT1VORCIgdmFsdWU9Ik5hZGEgZW5jb250cmFkbyIvPg0KCQk8dWl0ZXh0IG5hbWU9IkFUVEFDSE1FTlRTIiB2YWx1ZT0iQW5leG9zIi8+DQoJCTwhLS0gc3Vic3RpdHV0aW9uOiAlcCA9PSBjdXJyZW50IHNwZWFrZXIncyB0aXRsZSAtLT4NCgkJPHVpdGV4dCBuYW1lPSJCSU9XSU5fVElUTEUiIHZhbHVlPSJCaW86ICVwIi8+DQoJCTx1aXRleHQgbmFtZT0iQklPQlROX1RJVExFIiB2YWx1ZT0iQmlvIi8+DQoJCTx1aXRleHQgbmFtZT0iRElWSURFUkJUTl9USVRMRSIgdmFsdWU9InwiLz4NCgkJPHVpdGV4dCBuYW1lPSJDT05UQUNUQlROX1RJVExFIiB2YWx1ZT0iQ29udGF0byIvPg0KCQk8dWl0ZXh0IG5hbWU9IlRBQl9RVUlaIiB2YWx1ZT0iUXVlc3QuIi8+DQoJCTx1aXRleHQgbmFtZT0iVEFCX09VVExJTkUiIHZhbHVlPSJFc3F1ZW1hIi8+DQoJCTx1aXRleHQgbmFtZT0iVEFCX1RIVU1CIiB2YWx1ZT0iTWluaSIvPg0KCQk8dWl0ZXh0IG5hbWU9IlRBQl9OT1RFUyIgdmFsdWU9Ik5vdGFzIi8+DQoJCTx1aXRleHQgbmFtZT0iVEFCX1NFQVJDSCIgdmFsdWU9IkJ1c2NhIi8+DQoJCTx1aXRleHQgbmFtZT0iU0xJREVfSEVBRElORyIgdmFsdWU9IlTDrXR1bG8gZG8gc2xpZGUiLz4NCgkJPHVpdGV4dCBuYW1lPSJEVVJBVElPTl9IRUFESU5HIiB2YWx1ZT0iRHVyYcOnw6NvIi8+DQoJCTx1aXRleHQgbmFtZT0iU0VBUkNIX0hFQURJTkciIHZhbHVlPSJQcm9jdXJhciB0ZXh0bzoiLz4NCgkJPHVpdGV4dCBuYW1lPSJUSFVNQl9IRUFESU5HIiB2YWx1ZT0iU2xpZGUiLz4NCgkJPHVpdGV4dCBuYW1lPSJUSFVNQl9JTkZPIiB2YWx1ZT0iVMOtdHVsby9EdXJhw6fDo28gZG8gc2xpZGUiLz4NCgkJPHVpdGV4dCBuYW1lPSJBVFRBQ0hOQU1FX0hFQURJTkciIHZhbHVlPSJOb21lIGRvIGFycXVpdm8iLz4NCgkJPHVpdGV4dCBuYW1lPSJBVFRBQ0hTSVpFX0hFQURJTkciIHZhbHVlPSJUYW1hbmhvIi8+DQoJCTx1aXRleHQgbmFtZT0iU0xJREVfTk9URVMiIHZhbHVlPSJBbm90YcOnw7VlcyBkbyBzbGlkZSIvPg0KCQk8IS0tcXVpeiBwb2QgYW5kIG1lc3NhZ2UgYm94IHRleHRzLS0+DQoJCTx1aXRleHQgbmFtZT0iUVVJWlBPRF9RVUlaX0FUVEVNUFQiIHZhbHVlPSJUZW50YXRpdmEgbm8gcXVlc3Rpb27DoXJpbzoiLz4NCgkJPHVpdGV4dCBuYW1lPSJRVUlaUE9EX1FVSVpfQVRURU1QVF9WQUxVRSIgdmFsdWU9IiVuIGRlICV0Ii8+DQoJCTx1aXRleHQgbmFtZT0iUVVJWlBPRF9RVUlaX1NDT1JFIiB2YWx1ZT0iUG9udHVhw6fDo286Ii8+DQoJCTx1aXRleHQgbmFtZT0iUVVJWlBPRF9RVUlaX1BBU1NTQ09SRSIgdmFsdWU9IlBvbnR1YcOnw6NvIGRlIGFwcm92YcOnw6NvOiIvPg0KCQk8dWl0ZXh0IG5hbWU9IlFVSVpQT0RfUVVJWl9NQVhTQ09SRSIgdmFsdWU9IlBvbnR1YcOnw6NvIG3DoXhpbWE6Ii8+DQoJCTx1aXRleHQgbmFtZT0iUVVJWlBPRF9RVUVTQVRNUFRfU1RSIiB2YWx1ZT0iVGVudGF0aXZhOiAlbiBkZSAldCIvPg0KCQk8dWl0ZXh0IG5hbWU9IlFVSVpQT0RfUVVFU1RZUEVfU1RSIiB2YWx1ZT0iVGlwbzogJXMiLz4NCgkJPHVpdGV4dCBuYW1lPSJRVUlaUE9EX1FVRVNUWVBFX0dSRCIgdmFsdWU9IkNsYXNzaWZpY2F0w7NyaWEiLz4NCgkJPHVpdGV4dCBuYW1lPSJRVUlaUE9EX1FVRVNUWVBFX1NWWSIgdmFsdWU9IlBlc3F1aXNhIi8+DQoJCTx1aXRleHQgbmFtZT0iUVVJWlBPRF9RVUlaQVRNUFRfSU5GIiB2YWx1ZT0iSW5maW5pdG8iLz4NCgkJPHVpdGV4dCBuYW1lPSJRVUlaUE9EX1FVRVNBVE1QVF9JTkYiIHZhbHVlPSJJbmZpbml0byIvPg0KCQk8dWl0ZXh0IG5hbWU9IldBUk5JTkdNU0dfWUVTU1RSSU5HIiB2YWx1ZT0iU2ltIi8+DQoJCTx1aXRleHQgbmFtZT0iV0FSTklOR01TR19OT1NUUklORyIgdmFsdWU9Ik7Do28iLz4NCgkJPHVpdGV4dCBuYW1lPSJXQVJOSU5HTVNHX1RJVExFU1RSSU5HIiB2YWx1ZT0iQWxlcnRhIGRlIG5hdmVnYcOnw6NvIGRvIHF1ZXN0aW9uw6FyaW8iLz4NCgkJPHVpdGV4dCBuYW1lPSJXQVJOSU5HTVNHX01TR1NUUklORyIgdmFsdWU9IkV4aXN0ZW0gcGVyZ3VudGFzIHF1ZSBuw6NvIGZvcmFtIHJlc3BvbmRpZGFzIG5lc3RlIHF1ZXN0aW9uw6FyaW8uJiN4QTsmI3hBO0NsaXF1ZSBlbSBTaW0gcGFyYSBzYWlyIGRvIHF1ZXN0aW9uw6FyaW8gb3UgZW0gTsOjbyBzZSBxdWlzZXIgY29udGludWFyLiIvPg0KCQk8dWl0ZXh0IG5hbWU9IklORk9STUFUSU9OX0gyNjRfRkxBU0hQTEFZRVIiIHZhbHVlPSJBIHZlcnPDo28gYXR1YWwgZG8gRmxhc2ggUGxheWVyIGluc3RhbGFkYSBubyBjb21wdXRhZG9yIG7Do28gb2ZlcmVjZSBzdXBvcnRlIGEgZXNzZSB2w61kZW8uIENsaXF1ZSBuYSDDoXJlYSBkbyB2w61kZW8gcGFyYSBiYWl4YXIgYSB2ZXJzw6NvIG1haXMgcmVjZW50ZSBkby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1vc3RyYXIgYmFycmEgbGF0ZXJhbCBhbyBwYXJ0aWNpcGFudGVzIi8+DQoJCTx1aXRleHQgbmFtZT0iTVVURSIgdmFsdWU9Ik11ZG8iLz4NCgkJPHVpdGV4dCBuYW1lPSJET0NXUkFQX1RJVExFIiB2YWx1ZT0iQW5leG8gZGUgYXJxdWl2byBkbyBQcmVzZW50ZXIiLz4NCgkJPHVpdGV4dCBuYW1lPSJET0NXUkFQX01TRyIgdmFsdWU9IlNhbHZhciBlbSBNZXUgY29tcHV0YWRvciIvPg0KCQk8dWl0ZXh0IG5hbWU9IkRPQ1dSQVBfUFJPTVBUIiB2YWx1ZT0iQ2xpcXVlIHBhcmEgYmFpeGFyIi8+DQoJPC9sYW5ndWFnZT4NCgk8bGFuZ3VhZ2UgaWQ9Iml0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RpYXBvc2l0aXZhICVuIi8+DQoJCTwhLS0gc3Vic3RpdHV0aW9uOiAlbiA9PSBzbGlkZSBudW1iZXIgLS0+DQoJCTwhLS0gc3Vic3RpdHV0aW9uOiAldCA9PSB0b3RhbCBzbGlkZSBjb3VudCAtLT4NCgkJPHVpdGV4dCBuYW1lPSJTQ1JVQkJBUlNUQVRVU19TTElERUlORk8iIHZhbHVlPSJEaWFwb3NpdGl2YSAlbiAvICV0IHwgIi8+DQoJCTx1aXRleHQgbmFtZT0iU0NSVUJCQVJTVEFUVVNfU1RPUFBFRCIgdmFsdWU9IkludGVycm90dG8iLz4NCgkJPHVpdGV4dCBuYW1lPSJTQ1JVQkJBUlNUQVRVU19QTEFZSU5HIiB2YWx1ZT0iUmlwcm9kdXppb25lIi8+DQoJCTx1aXRleHQgbmFtZT0iU0NSVUJCQVJTVEFUVVNfTk9BVURJTyIgdmFsdWU9IkF1ZGlvIGluYXR0LiIvPg0KCQk8dWl0ZXh0IG5hbWU9IlNDUlVCQkFSU1RBVFVTX1ZJRFBMQVlJTkciIHZhbHVlPSJWaWRlbyBpbiByaXByb2R1emlvbmUiLz4NCgkJPHVpdGV4dCBuYW1lPSJTQ1JVQkJBUlNUQVRVU19MT0FESU5HIiB2YWx1ZT0iQ2FyaWNhbWVudG8iLz4NCgkJPHVpdGV4dCBuYW1lPSJTQ1JVQkJBUlNUQVRVU19CVUZGRVJJTkciIHZhbHVlPSJCdWZmZXJpbmciLz4NCgkJPHVpdGV4dCBuYW1lPSJTQ1JVQkJBUlNUQVRVU19RVUVTVElPTiIgdmFsdWU9IlJpc3BvbmRpIGEgZG9tYW5kYSIvPg0KCQk8dWl0ZXh0IG5hbWU9IlNDUlVCQkFSU1RBVFVTX1JFVklFV1FVSVoiIHZhbHVlPSJSZXZpc2lvbmUgZGVsIHF1aXoiLz4NCgkJPCEtLSBzdWJzdGl0dXRpb246ICVtID09IG1pbnV0ZXMgcmVtYWluaW5nIC0tPg0KCQk8IS0tIHN1YnN0aXR1dGlvbjogJXMgPT0gc2Vjb25kcyByZW1haW5pbmcgLS0+DQoJCTx1aXRleHQgbmFtZT0iRUxBUFNFRCIgdmFsdWU9IiVtIE1pbnV0aSAlcyBTZWNvbmRpIHJpbWFuZW50aSIvPg0KCQk8dWl0ZXh0IG5hbWU9Ik5PVEZPVU5EIiB2YWx1ZT0iTmVzc3VuIGVsZW1lbnRvIHRyb3ZhdG8iLz4NCgkJPHVpdGV4dCBuYW1lPSJBVFRBQ0hNRU5UUyIgdmFsdWU9IkFsbGVnYXRpIi8+DQoJCTwhLS0gc3Vic3RpdHV0aW9uOiAlcCA9PSBjdXJyZW50IHNwZWFrZXIncyB0aXRsZSAtLT4NCgkJPHVpdGV4dCBuYW1lPSJCSU9XSU5fVElUTEUiIHZhbHVlPSJCaW86ICVwIi8+DQoJCTx1aXRleHQgbmFtZT0iQklPQlROX1RJVExFIiB2YWx1ZT0iQmlvIi8+DQoJCTx1aXRleHQgbmFtZT0iRElWSURFUkJUTl9USVRMRSIgdmFsdWU9InwiLz4NCgkJPHVpdGV4dCBuYW1lPSJDT05UQUNUQlROX1RJVExFIiB2YWx1ZT0iQ29udC4iLz4NCgkJPHVpdGV4dCBuYW1lPSJUQUJfUVVJWiIgdmFsdWU9IlF1aXoiLz4NCgkJPHVpdGV4dCBuYW1lPSJUQUJfT1VUTElORSIgdmFsdWU9IlN0cnV0dHVyYSIvPg0KCQk8dWl0ZXh0IG5hbWU9IlRBQl9USFVNQiIgdmFsdWU9Ik1pbmlhdHVyZSIvPg0KCQk8dWl0ZXh0IG5hbWU9IlRBQl9OT1RFUyIgdmFsdWU9Ik5vdGUiLz4NCgkJPHVpdGV4dCBuYW1lPSJUQUJfU0VBUkNIIiB2YWx1ZT0iQ2VyY2EiLz4NCgkJPHVpdGV4dCBuYW1lPSJTTElERV9IRUFESU5HIiB2YWx1ZT0iVGl0b2xvIGRpYXBvc2l0aXZhIi8+DQoJCTx1aXRleHQgbmFtZT0iRFVSQVRJT05fSEVBRElORyIgdmFsdWU9IkR1cmF0YSIvPg0KCQk8dWl0ZXh0IG5hbWU9IlNFQVJDSF9IRUFESU5HIiB2YWx1ZT0iQ2VyY2EgdGVzdG86Ii8+DQoJCTx1aXRleHQgbmFtZT0iVEhVTUJfSEVBRElORyIgdmFsdWU9IkRpYXBvc2l0aXZhIi8+DQoJCTx1aXRleHQgbmFtZT0iVEhVTUJfSU5GTyIgdmFsdWU9IlRpdG9sby9UZW1wbyIvPg0KCQk8dWl0ZXh0IG5hbWU9IkFUVEFDSE5BTUVfSEVBRElORyIgdmFsdWU9Ik5vbWUgZmlsZSIvPg0KCQk8dWl0ZXh0IG5hbWU9IkFUVEFDSFNJWkVfSEVBRElORyIgdmFsdWU9IkRpbWVuc2lvbmUiLz4NCgkJPHVpdGV4dCBuYW1lPSJTTElERV9OT1RFUyIgdmFsdWU9Ik5vdGUgZGlhcG9zaXRpdmEiLz4NCgkJPCEtLXF1aXogcG9kIGFuZCBtZXNzYWdlIGJveCB0ZXh0cy0tPg0KCQk8dWl0ZXh0IG5hbWU9IlFVSVpQT0RfUVVJWl9BVFRFTVBUIiB2YWx1ZT0iVGVudGF0aXZvIHF1aXo6Ii8+DQoJCTx1aXRleHQgbmFtZT0iUVVJWlBPRF9RVUlaX0FUVEVNUFRfVkFMVUUiIHZhbHVlPSIlbiBkaSAldCIvPg0KCQk8dWl0ZXh0IG5hbWU9IlFVSVpQT0RfUVVJWl9TQ09SRSIgdmFsdWU9IlB1bnRlZ2dpbzoiLz4NCgkJPHVpdGV4dCBuYW1lPSJRVUlaUE9EX1FVSVpfUEFTU1NDT1JFIiB2YWx1ZT0iUHVudGVnZ2lvIG1pbmltbzoiLz4NCgkJPHVpdGV4dCBuYW1lPSJRVUlaUE9EX1FVSVpfTUFYU0NPUkUiIHZhbHVlPSJQdW50ZWdnaW8gbWFzc2ltbzoiLz4NCgkJPHVpdGV4dCBuYW1lPSJRVUlaUE9EX1FVRVNBVE1QVF9TVFIiIHZhbHVlPSJUZW50YXRpdm86ICVuIGRpICV0Ii8+DQoJCTx1aXRleHQgbmFtZT0iUVVJWlBPRF9RVUVTVFlQRV9TVFIiIHZhbHVlPSJUaXBvOiAlcyIvPg0KCQk8dWl0ZXh0IG5hbWU9IlFVSVpQT0RfUVVFU1RZUEVfR1JEIiB2YWx1ZT0iQ29uIHZhbHV0YXppb25lIi8+DQoJCTx1aXRleHQgbmFtZT0iUVVJWlBPRF9RVUVTVFlQRV9TVlkiIHZhbHVlPSJJbmRhZ2luZSIvPg0KCQk8dWl0ZXh0IG5hbWU9IlFVSVpQT0RfUVVJWkFUTVBUX0lORiIgdmFsdWU9IkluZmluaXRpIi8+DQoJCTx1aXRleHQgbmFtZT0iUVVJWlBPRF9RVUVTQVRNUFRfSU5GIiB2YWx1ZT0iSW5maW5pdGkiLz4NCgkJPHVpdGV4dCBuYW1lPSJXQVJOSU5HTVNHX1lFU1NUUklORyIgdmFsdWU9IlPDrCIvPg0KCQk8dWl0ZXh0IG5hbWU9IldBUk5JTkdNU0dfTk9TVFJJTkciIHZhbHVlPSJObyIvPg0KCQk8dWl0ZXh0IG5hbWU9IldBUk5JTkdNU0dfVElUTEVTVFJJTkciIHZhbHVlPSJBdnZlcnRlbnphIG5hdmlnYXppb25lIHF1aXoiLz4NCgkJPHVpdGV4dCBuYW1lPSJXQVJOSU5HTVNHX01TR1NUUklORyIgdmFsdWU9Ik9jY29ycmUgYW5jb3JhIHJpc3BvbmRlcmUgYWQgYWxjdW5lIGRvbWFuZGUgZGVsIHF1aXouJiN4QTsmI3hBO1NlIGZhdGUgY2xpYyBzdSBTw6wsIHVzY2lyZXRlIGRhbCBxdWl6LiBGYXRlIGNsaWMgc3UgTm8gcGVyIGNvbnRpbnVhcmUgaWwgcXVpei4iLz4NCgkJPHVpdGV4dCBuYW1lPSJJTkZPUk1BVElPTl9IMjY0X0ZMQVNIUExBWUVSIiB2YWx1ZT0iTGEgdmVyc2lvbmUgZGkgRmxhc2ggUGxheWVyIGF0dHVhbG1lbnRlIGluc3RhbGxhdGEgbm9uIHN1cHBvcnRhIHF1ZXN0byB2aWRlby4gRmF0ZSBjbGljIHN1bGwnYXJlYSBkZWwgdmlkZW8gcGVyIHNjYXJpY2FyZSBsJ3VsdGltYSB2ZXJzaW9uZSBkaS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1vc3RyYSBiYXJyYSBsYXRlcmFsZSBhaSBwYXJ0ZWNpcGFudGkiLz4NCgkJPHVpdGV4dCBuYW1lPSJNVVRFIiB2YWx1ZT0iRGlzYXR0aXZhIGF1ZGlvIi8+DQoJCTx1aXRleHQgbmFtZT0iRE9DV1JBUF9USVRMRSIgdmFsdWU9IkFsbGVnYXRvIGZpbGUgUHJlc2VudGVyIi8+DQoJCTx1aXRleHQgbmFtZT0iRE9DV1JBUF9NU0ciIHZhbHVlPSJTYWx2YSBpbiBSaXNvcnNlIGRlbCBjb21wdXRlciIvPg0KCQk8dWl0ZXh0IG5hbWU9IkRPQ1dSQVBfUFJPTVBUIiB2YWx1ZT0iQ2xpYyBwZXIgc2NhcmljYXJlIi8+DQoJPC9sYW5ndWFnZT4NCgk8bGFuZ3VhZ2UgaWQ9Im5s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RpYSAlbiIvPg0KCQk8IS0tIHN1YnN0aXR1dGlvbjogJW4gPT0gc2xpZGUgbnVtYmVyIC0tPg0KCQk8IS0tIHN1YnN0aXR1dGlvbjogJXQgPT0gdG90YWwgc2xpZGUgY291bnQgLS0+DQoJCTx1aXRleHQgbmFtZT0iU0NSVUJCQVJTVEFUVVNfU0xJREVJTkZPIiB2YWx1ZT0iRGlhICVuIC8gJXQgfCAiLz4NCgkJPHVpdGV4dCBuYW1lPSJTQ1JVQkJBUlNUQVRVU19TVE9QUEVEIiB2YWx1ZT0iR2VzdG9wdCIvPg0KCQk8dWl0ZXh0IG5hbWU9IlNDUlVCQkFSU1RBVFVTX1BMQVlJTkciIHZhbHVlPSJBZnNwZWxlbiIvPg0KCQk8dWl0ZXh0IG5hbWU9IlNDUlVCQkFSU1RBVFVTX05PQVVESU8iIHZhbHVlPSJHZWVuIGF1ZGlvIi8+DQoJCTx1aXRleHQgbmFtZT0iU0NSVUJCQVJTVEFUVVNfVklEUExBWUlORyIgdmFsdWU9IlZpZGVvIGFmc3BlbGVuIi8+DQoJCTx1aXRleHQgbmFtZT0iU0NSVUJCQVJTVEFUVVNfTE9BRElORyIgdmFsdWU9IkxhZGVuIi8+DQoJCTx1aXRleHQgbmFtZT0iU0NSVUJCQVJTVEFUVVNfQlVGRkVSSU5HIiB2YWx1ZT0iQnVmZmVyZW4iLz4NCgkJPHVpdGV4dCBuYW1lPSJTQ1JVQkJBUlNUQVRVU19RVUVTVElPTiIgdmFsdWU9IlZyYWFnIG1ldCBhbnR3b29yZCIvPg0KCQk8dWl0ZXh0IG5hbWU9IlNDUlVCQkFSU1RBVFVTX1JFVklFV1FVSVoiIHZhbHVlPSJRdWl6IGNvbnRyb2xlcmVuIi8+DQoJCTwhLS0gc3Vic3RpdHV0aW9uOiAlbSA9PSBtaW51dGVzIHJlbWFpbmluZyAtLT4NCgkJPCEtLSBzdWJzdGl0dXRpb246ICVzID09IHNlY29uZHMgcmVtYWluaW5nIC0tPg0KCQk8dWl0ZXh0IG5hbWU9IkVMQVBTRUQiIHZhbHVlPSJFciByZXN0ZXJlbiAlbSBtaW51dGVuICVzIHNlY29uZGVuIi8+DQoJCTx1aXRleHQgbmFtZT0iTk9URk9VTkQiIHZhbHVlPSJOaWV0cyBnZXZvbmRlbiIvPg0KCQk8dWl0ZXh0IG5hbWU9IkFUVEFDSE1FTlRTIiB2YWx1ZT0iQmlqbGFnZW4iLz4NCgkJPCEtLSBzdWJzdGl0dXRpb246ICVwID09IGN1cnJlbnQgc3BlYWtlcidzIHRpdGxlIC0tPg0KCQk8dWl0ZXh0IG5hbWU9IkJJT1dJTl9USVRMRSIgdmFsdWU9IkJpb2dyYWZpZTogJXAiLz4NCgkJPHVpdGV4dCBuYW1lPSJCSU9CVE5fVElUTEUiIHZhbHVlPSJCaW9ncmFmaWUiLz4NCgkJPHVpdGV4dCBuYW1lPSJESVZJREVSQlROX1RJVExFIiB2YWx1ZT0ifCIvPg0KCQk8dWl0ZXh0IG5hbWU9IkNPTlRBQ1RCVE5fVElUTEUiIHZhbHVlPSJDb250YWN0Ii8+DQoJCTx1aXRleHQgbmFtZT0iVEFCX1FVSVoiIHZhbHVlPSJRdWl6Ii8+DQoJCTx1aXRleHQgbmFtZT0iVEFCX09VVExJTkUiIHZhbHVlPSJPdmVyemljaHQiLz4NCgkJPHVpdGV4dCBuYW1lPSJUQUJfVEhVTUIiIHZhbHVlPSJNaW5pYXR1dXIiLz4NCgkJPHVpdGV4dCBuYW1lPSJUQUJfTk9URVMiIHZhbHVlPSJOb3RpdGllcyIvPg0KCQk8dWl0ZXh0IG5hbWU9IlRBQl9TRUFSQ0giIHZhbHVlPSJab2VrZW4iLz4NCgkJPHVpdGV4dCBuYW1lPSJTTElERV9IRUFESU5HIiB2YWx1ZT0iVGl0ZWwgdmFuIGRpYSIvPg0KCQk8dWl0ZXh0IG5hbWU9IkRVUkFUSU9OX0hFQURJTkciIHZhbHVlPSJEdXVyIi8+DQoJCTx1aXRleHQgbmFtZT0iU0VBUkNIX0hFQURJTkciIHZhbHVlPSJab2VrZW4gbmFhciB0ZWtzdDoiLz4NCgkJPHVpdGV4dCBuYW1lPSJUSFVNQl9IRUFESU5HIiB2YWx1ZT0iRGlhIi8+DQoJCTx1aXRleHQgbmFtZT0iVEhVTUJfSU5GTyIgdmFsdWU9IlRpdGVsL2R1dXIgdmFuIGRpYSIvPg0KCQk8dWl0ZXh0IG5hbWU9IkFUVEFDSE5BTUVfSEVBRElORyIgdmFsdWU9IkJlc3RhbmRzbmFhbSIvPg0KCQk8dWl0ZXh0IG5hbWU9IkFUVEFDSFNJWkVfSEVBRElORyIgdmFsdWU9Ikdyb290dGUiLz4NCgkJPHVpdGV4dCBuYW1lPSJTTElERV9OT1RFUyIgdmFsdWU9IkRpYW5vdGl0aWVzIi8+DQoJCTwhLS1xdWl6IHBvZCBhbmQgbWVzc2FnZSBib3ggdGV4dHMtLT4NCgkJPHVpdGV4dCBuYW1lPSJRVUlaUE9EX1FVSVpfQVRURU1QVCIgdmFsdWU9IlF1aXpwb2dpbmc6Ii8+DQoJCTx1aXRleHQgbmFtZT0iUVVJWlBPRF9RVUlaX0FUVEVNUFRfVkFMVUUiIHZhbHVlPSIlbiB2YW4gJXQiLz4NCgkJPHVpdGV4dCBuYW1lPSJRVUlaUE9EX1FVSVpfU0NPUkUiIHZhbHVlPSJCZWhhYWxkZSBzY29yZToiLz4NCgkJPHVpdGV4dCBuYW1lPSJRVUlaUE9EX1FVSVpfUEFTU1NDT1JFIiB2YWx1ZT0iVm9sZG9lbmRlIHNjb3JlOiIvPg0KCQk8dWl0ZXh0IG5hbWU9IlFVSVpQT0RfUVVJWl9NQVhTQ09SRSIgdmFsdWU9Ik1heGltYWFsIGhhYWxiYXJlIHNjb3JlOiIvPg0KCQk8dWl0ZXh0IG5hbWU9IlFVSVpQT0RfUVVFU0FUTVBUX1NUUiIgdmFsdWU9IlBvZ2luZzogJW4gdmFuICV0Ii8+DQoJCTx1aXRleHQgbmFtZT0iUVVJWlBPRF9RVUVTVFlQRV9TVFIiIHZhbHVlPSJUeXBlOiAlcyIvPg0KCQk8dWl0ZXh0IG5hbWU9IlFVSVpQT0RfUVVFU1RZUEVfR1JEIiB2YWx1ZT0iVGVsdCB2b29yIHNjb3JlIi8+DQoJCTx1aXRleHQgbmFtZT0iUVVJWlBPRF9RVUVTVFlQRV9TVlkiIHZhbHVlPSJFbnF1w6p0ZSIvPg0KCQk8dWl0ZXh0IG5hbWU9IlFVSVpQT0RfUVVJWkFUTVBUX0lORiIgdmFsdWU9Ik9uYmVwZXJrdCIvPg0KCQk8dWl0ZXh0IG5hbWU9IlFVSVpQT0RfUVVFU0FUTVBUX0lORiIgdmFsdWU9Ik9uYmVwZXJrdCIvPg0KCQk8dWl0ZXh0IG5hbWU9IldBUk5JTkdNU0dfWUVTU1RSSU5HIiB2YWx1ZT0iSmEiLz4NCgkJPHVpdGV4dCBuYW1lPSJXQVJOSU5HTVNHX05PU1RSSU5HIiB2YWx1ZT0iTmVlIi8+DQoJCTx1aXRleHQgbmFtZT0iV0FSTklOR01TR19USVRMRVNUUklORyIgdmFsdWU9IldhYXJzY2h1d2luZyBtZXQgYmV0cmVra2luZyB0b3QgcXVpem5hdmlnYXRpZSIvPg0KCQk8dWl0ZXh0IG5hbWU9IldBUk5JTkdNU0dfTVNHU1RSSU5HIiB2YWx1ZT0iVSBoZWJ0IG5pZXQgYWxsZSB2cmFnZW4gaW4gZGV6ZSBxdWl6IGJlYW50d29vcmQuJiN4QTsmI3hBO0tsaWsgb3AgSmEgb20gZGUgcXVpeiBhZiB0ZSBzbHVpdGVuLiBLbGlrIG9wIE5lZSBvbSBkZSBxdWl6IHZvb3J0IHRlIHpldHRlbi4iLz4NCgkJPHVpdGV4dCBuYW1lPSJJTkZPUk1BVElPTl9IMjY0X0ZMQVNIUExBWUVSIiB2YWx1ZT0iRGV6ZSB2aWRlbyB3b3JkdCBuaWV0IG9uZGVyc3RldW5kIGRvb3IgZGUgdmVyc2llIHZhbiBGbGFzaCBQbGF5ZXIgZGllIG1vbWVudGVlbCBvcCB1dyBjb21wdXRlciBpcyBnZcOvbnN0YWxsZWVyZC4gS2xpayBpbiBkZSB2aWRlbyBvbSBkZSBuaWV1d3N0ZSBGbGFzaCBQbGF5ZXIgdGUgZG93bmxvYWRl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WmlqcGFuZWVsIGFhbiBkZWVsbmVtZXJzIHdlZXJnZXZlbiIvPg0KCQk8dWl0ZXh0IG5hbWU9Ik1VVEUiIHZhbHVlPSJEZW1wZW4iLz4NCgkJPHVpdGV4dCBuYW1lPSJET0NXUkFQX1RJVExFIiB2YWx1ZT0iUHJlc2VudGVyLWJlc3RhbmRzYmlqbGFnZSIvPg0KCQk8dWl0ZXh0IG5hbWU9IkRPQ1dSQVBfTVNHIiB2YWx1ZT0iT3BzbGFhbiBpbiBEZXplIGNvbXB1dGVyIi8+DQoJCTx1aXRleHQgbmFtZT0iRE9DV1JBUF9QUk9NUFQiIHZhbHVlPSJLbGlrIG9tIHRlIGRvd25sb2FkZW4iLz4NCgk8L2xhbmd1YWdlPg0KCTxsYW5ndWFnZSBpZD0iY24iPg0KCQk8IS0tIGZvcm1hdCBmb3IgdWlmb250IHZhbHVlIGlzICJmb250LHNpemUsaXNib2xkLGlzaXRhbGljLGlzc2hhZG93ZWQiIC0tPg0KCQk8dWlmb250IG5hbWU9IkZPTlRfUVVJWlpJTkciIHZhbHVlPSLlrovkvZMtMTgwMzAsMTAsZmFsc2UsZmFsc2UsZmFsc2UiLz4NCgkJPHVpZm9udCBuYW1lPSJGT05UX1NDUlVCU1RBVFVTIiB2YWx1ZT0i5a6L5L2TLTE4MDMwLDEwLHRydWUsZmFsc2UsdHJ1ZSIvPg0KCQk8dWlmb250IG5hbWU9IkZPTlRfU0NSVUJUSU1FIiB2YWx1ZT0i5a6L5L2TLTE4MDMwLDEwLGZhbHNlLGZhbHNlLHRydWUiLz4NCgkJPHVpZm9udCBuYW1lPSJGT05UX0VMQVBTRURUSU1FIiB2YWx1ZT0i5a6L5L2TLTE4MDMwLDEwLHRydWUsZmFsc2UsdHJ1ZSIvPg0KCQk8dWlmb250IG5hbWU9IkZPTlRfVVRJTFNNRU5VIiB2YWx1ZT0i5a6L5L2TLTE4MDMwLDEwLHRydWUsZmFsc2UsZmFsc2UiLz4NCgkJPHVpZm9udCBuYW1lPSJGT05UX1RBQlMiIHZhbHVlPSLlrovkvZMtMTgwMzAsMTQsdHJ1ZSxmYWxzZSx0cnVlIi8+DQoJCTx1aWZvbnQgbmFtZT0iRk9OVF9QUkVTRU5UQVRJT05OQU1FIiB2YWx1ZT0i5a6L5L2TLTE4MDMwLDE0LGZhbHNlLGZhbHNlLHRydWUiLz4NCgkJPHVpZm9udCBuYW1lPSJGT05UX1BSRVNFTlRFUk5BTUUiIHZhbHVlPSLlrovkvZMtMTgwMzAsMTQsdHJ1ZSxmYWxzZSx0cnVlIi8+DQoJCTx1aWZvbnQgbmFtZT0iRk9OVF9QUkVTRU5URVJUSVRMRSIgdmFsdWU9IuWui+S9ky0xODAzMCwxMyxmYWxzZSxmYWxzZSx0cnVlIi8+DQoJCTx1aWZvbnQgbmFtZT0iRk9OVF9CSU9CVE4iIHZhbHVlPSLlrovkvZMtMTgwMzAsMTAsZmFsc2UsZmFsc2UsdHJ1ZSIvPg0KCQk8dWlmb250IG5hbWU9IkZPTlRfTk9URVMiIHZhbHVlPSLlrovkvZMtMTgwMzAsMTIsZmFsc2UsZmFsc2UsZmFsc2UiLz4NCgkJPHVpZm9udCBuYW1lPSJGT05UX09VVExJTkUiIHZhbHVlPSLlrovkvZMtMTgwMzAsMTIsZmFsc2UsZmFsc2UsdHJ1ZSIvPg0KCQk8dWlmb250IG5hbWU9IkZPTlRfU0VBUkNIIiB2YWx1ZT0i5a6L5L2TLTE4MDMwLDEyLGZhbHNlLGZhbHNlLHRydWUiLz4NCgkJPHVpZm9udCBuYW1lPSJGT05UX1RIVU1CIiB2YWx1ZT0i5a6L5L2TLTE4MDMwLDEwLGZhbHNlLGZhbHNlLHRydWUiLz4NCgkJPHVpZm9udCBuYW1lPSJGT05UX0JJT1dJTiIgdmFsdWU9IuWui+S9ky0xODAzMCwxMixmYWxzZSxmYWxzZSxmYWxzZSIvPg0KCQk8dWlmb250IG5hbWU9IkZPTlRfTElTVEhFQURJTkciIHZhbHVlPSLlrovkvZMtMTgwMzAsMTAsZmFsc2UsZmFsc2UsZmFsc2UiLz4NCgkJPHVpZm9udCBuYW1lPSJGT05UX1dJTlRJVExFIiB2YWx1ZT0i5a6L5L2TLTE4MDMwLDEwLGZhbHNlLGZhbHNlLHRydWUiLz4NCgkJPHVpZm9udCBuYW1lPSJGT05UX0FUVEFDSE1FTlRTIiB2YWx1ZT0i5a6L5L2TLTE4MDMwLDEyLGZhbHNlLGZhbHNlLHRydWUiLz4NCgkJPCEtLXF1aXogcG9kIGFuZCBtZXNzYWdlIGJveCB0ZXh0IGZvbnRzLS0+DQoJCTx1aWZvbnQgbmFtZT0iRk9OVF9NU0dCT1hfV0lOVElUTEUiIHZhbHVlPSLlrovkvZMtMTgwMzAsMTIsdHJ1ZSxmYWxzZSx0cnVlIi8+DQoJCTx1aWZvbnQgbmFtZT0iRk9OVF9NU0dCT1hfTVNHIiB2YWx1ZT0i5a6L5L2TLTE4MDMwLDEyLGZhbHNlLGZhbHNlLHRydWUiLz4NCgkJPHVpZm9udCBuYW1lPSJGT05UX01TR0JPWF9PUFRJT05TIiB2YWx1ZT0i5a6L5L2TLTE4MDMwLDEwLHRydWUsZmFsc2UsdHJ1ZSIvPg0KCQk8dWlmb250IG5hbWU9IkZPTlRfUVVJWlBPRF9RVUlaX1RJVExFIiB2YWx1ZT0i5a6L5L2TLTE4MDMwLDEyLHRydWUsZmFsc2UsdHJ1ZSIvPg0KCQk8dWlmb250IG5hbWU9IkZPTlRfUVVJWlBPRF9RVUlaX0FUVEVNUFQiIHZhbHVlPSLlrovkvZMtMTgwMzAsMTAsZmFsc2UsZmFsc2UsdHJ1ZSIvPg0KCQk8dWlmb250IG5hbWU9IkZPTlRfUVVJWlBPRF9RVUlaX0FUVEVNUFRfVkFMVUUiIHZhbHVlPSLlrovkvZMtMTgwMzAsMTAsdHJ1ZSxmYWxzZSx0cnVlIi8+DQoJCTx1aWZvbnQgbmFtZT0iRk9OVF9RVUlaUE9EX1FVRVNUSU9OX1NDT1JFIiB2YWx1ZT0i5a6L5L2TLTE4MDMwLDEwLGZhbHNlLGZhbHNlLHRydWUiLz4NCgkJPHVpZm9udCBuYW1lPSJGT05UX1FVSVpQT0RfUVVFU1RJT05fU0NPUkVfVkFMVUUiIHZhbHVlPSLlrovkvZMtMTgwMzAsMTAsdHJ1ZSxmYWxzZSx0cnVlIi8+DQoJCTx1aWZvbnQgbmFtZT0iRk9OVF9RVUlaUE9EX1FVRVNUSU9OX0FUVEVNUFQiIHZhbHVlPSLlrovkvZMtMTgwMzAsMTAsZmFsc2UsZmFsc2UsdHJ1ZSIvPg0KCQk8dWlmb250IG5hbWU9IkZPTlRfUVVJWlBPRF9RVUVTVElPTl9BVFRFTVBUX1ZBTFVFIiB2YWx1ZT0i5a6L5L2TLTE4MDMwLDEwLHRydWUsZmFsc2UsdHJ1ZSIvPg0KCQk8dWlmb250IG5hbWU9IkZPTlRfUVVJWlBPRF9RVUVTVElPTl9UQUciIHZhbHVlPSLlrovkvZMtMTgwMzAsMTIsdHJ1ZSxmYWxzZSx0cnVlIi8+DQoJCTx1aWZvbnQgbmFtZT0iRk9OVF9RVUlaUE9EX1FVSVpfUVVFU1RJT05fQ09VTlQiIHZhbHVlPSLlrovkvZMtMTgwMzAsMTAsZmFsc2UsZmFsc2UsdHJ1ZSIvPg0KCQk8dWlmb250IG5hbWU9IkZPTlRfUVVJWlBPRF9RVUlaX1FVRVNUSU9OX0NPVU5UX1ZBTFVFIiB2YWx1ZT0i5a6L5L2TLTE4MDMwLDEwLHRydWUsZmFsc2UsdHJ1ZSIvPg0KCQk8dWlmb250IG5hbWU9IkZPTlRfUVVJWlBPRF9RVUlaX1FVRVNUSU9OX0FUVEVNUFRFRCIgdmFsdWU9IuWui+S9ky0xODAzMCwxMCxmYWxzZSxmYWxzZSx0cnVlIi8+DQoJCTx1aWZvbnQgbmFtZT0iRk9OVF9RVUlaUE9EX1FVSVpfUVVFU1RJT05fQVRURU1QVEVEX1ZBTFVFIiB2YWx1ZT0i5a6L5L2TLTE4MDMwLDEwLHRydWUsZmFsc2UsdHJ1ZSIvPg0KCQk8dWlmb250IG5hbWU9IkZPTlRfUVVJWlBPRF9RVUlaX1NDT1JFX1RBRyIgdmFsdWU9IuWui+S9ky0xODAzMCwxMix0cnVlLGZhbHNlLHRydWUiLz4NCgkJPHVpZm9udCBuYW1lPSJGT05UX1FVSVpQT0RfUVVJWl9TQ09SRSIgdmFsdWU9IuWui+S9ky0xODAzMCwxMCxmYWxzZSxmYWxzZSx0cnVlIi8+DQoJCTx1aWZvbnQgbmFtZT0iRk9OVF9RVUlaUE9EX1FVSVpfU0NPUkVfVkFMVUUiIHZhbHVlPSLlrovkvZMtMTgwMzAsMTAsdHJ1ZSxmYWxzZSx0cnVlIi8+DQoJCTx1aWZvbnQgbmFtZT0iRk9OVF9RVUlaUE9EX1FVSVpfTUFYU0NPUkUiIHZhbHVlPSLlrovkvZMtMTgwMzAsMTAsZmFsc2UsZmFsc2UsdHJ1ZSIvPg0KCQk8dWlmb250IG5hbWU9IkZPTlRfUVVJWlBPRF9RVUlaX01BWFNDT1JFX1ZBTFVFIiB2YWx1ZT0i5a6L5L2TLTE4MDMwLDEwLHRydWUsZmFsc2UsdHJ1ZSIvPg0KCQk8dWlmb250IG5hbWU9IkZPTlRfUVVJWlBPRF9RVUlaX1BBU1NTQ09SRSIgdmFsdWU9IuWui+S9ky0xODAzMCwxMCxmYWxzZSxmYWxzZSx0cnVlIi8+DQoJCTx1aWZvbnQgbmFtZT0iRk9OVF9RVUlaUE9EX1FVSVpfUEFTU1NDT1JFX1ZBTFVFIiB2YWx1ZT0i5a6L5L2TLTE4MDMwLDEwLHRydWUsZmFsc2UsdHJ1ZSIvPg0KCQk8IS0tIHVpdGV4dCAtLT4NCgkJPCEtLSBzdWJzdGl0dXRpb246ICVuID09IHNsaWRlIG51bWJlciAtLT4NCgkJPHVpdGV4dCBuYW1lPSJVTk5BTUVEU0xJREVUSVRMRSIgdmFsdWU9IuW5u+eBr+eJhyAlbiIvPg0KCQk8IS0tIHN1YnN0aXR1dGlvbjogJW4gPT0gc2xpZGUgbnVtYmVyIC0tPg0KCQk8IS0tIHN1YnN0aXR1dGlvbjogJXQgPT0gdG90YWwgc2xpZGUgY291bnQgLS0+DQoJCTx1aXRleHQgbmFtZT0iU0NSVUJCQVJTVEFUVVNfU0xJREVJTkZPIiB2YWx1ZT0i5bm754Gv54mHICVuIC8gJXQgfCAiLz4NCgkJPHVpdGV4dCBuYW1lPSJTQ1JVQkJBUlNUQVRVU19TVE9QUEVEIiB2YWx1ZT0i5bey5YGc5q2iIi8+DQoJCTx1aXRleHQgbmFtZT0iU0NSVUJCQVJTVEFUVVNfUExBWUlORyIgdmFsdWU9Iuato+WcqOaSreaUviIvPg0KCQk8dWl0ZXh0IG5hbWU9IlNDUlVCQkFSU1RBVFVTX05PQVVESU8iIHZhbHVlPSLml6Dpn7PpopEiLz4NCgkJPHVpdGV4dCBuYW1lPSJTQ1JVQkJBUlNUQVRVU19WSURQTEFZSU5HIiB2YWx1ZT0i6KeG6aKR5pKt5pS+Ii8+DQoJCTx1aXRleHQgbmFtZT0iU0NSVUJCQVJTVEFUVVNfTE9BRElORyIgdmFsdWU9Iuato+WcqOi9veWFpSIvPg0KCQk8dWl0ZXh0IG5hbWU9IlNDUlVCQkFSU1RBVFVTX0JVRkZFUklORyIgdmFsdWU9Iuato+WcqOi/m+ihjOe8k+WGsuWkhOeQhiIvPg0KCQk8dWl0ZXh0IG5hbWU9IlNDUlVCQkFSU1RBVFVTX1FVRVNUSU9OIiB2YWx1ZT0i5Zue562U6Zeu6aKYIi8+DQoJCTx1aXRleHQgbmFtZT0iU0NSVUJCQVJTVEFUVVNfUkVWSUVXUVVJWiIgdmFsdWU9Iuato+WcqOWuoemYhea1i+mqjCIvPg0KCQk8IS0tIHN1YnN0aXR1dGlvbjogJW0gPT0gbWludXRlcyByZW1haW5pbmcgLS0+DQoJCTwhLS0gc3Vic3RpdHV0aW9uOiAlcyA9PSBzZWNvbmRzIHJlbWFpbmluZyAtLT4NCgkJPHVpdGV4dCBuYW1lPSJFTEFQU0VEIiB2YWx1ZT0i5Ymp5L2ZICVtIOWIhumSnyAlcyDnp5IiLz4NCgkJPHVpdGV4dCBuYW1lPSJOT1RGT1VORCIgdmFsdWU9IuacquaJvuWIsOS7u+S9leWGheWuuSIvPg0KCQk8dWl0ZXh0IG5hbWU9IkFUVEFDSE1FTlRTIiB2YWx1ZT0i6ZmE5Lu2Ii8+DQoJCTwhLS0gc3Vic3RpdHV0aW9uOiAlcCA9PSBjdXJyZW50IHNwZWFrZXIncyB0aXRsZSAtLT4NCgkJPHVpdGV4dCBuYW1lPSJCSU9XSU5fVElUTEUiIHZhbHVlPSLkuKrkurrnroDku4s6ICVwIi8+DQoJCTx1aXRleHQgbmFtZT0iQklPQlROX1RJVExFIiB2YWx1ZT0i5Liq5Lq6566A5LuLIi8+DQoJCTx1aXRleHQgbmFtZT0iRElWSURFUkJUTl9USVRMRSIgdmFsdWU9InwiLz4NCgkJPHVpdGV4dCBuYW1lPSJDT05UQUNUQlROX1RJVExFIiB2YWx1ZT0i6IGU57O75pa55byPIi8+DQoJCTx1aXRleHQgbmFtZT0iVEFCX1FVSVoiIHZhbHVlPSLmtYvpqowiLz4NCgkJPHVpdGV4dCBuYW1lPSJUQUJfT1VUTElORSIgdmFsdWU9IuWkp+e6siIvPg0KCQk8dWl0ZXh0IG5hbWU9IlRBQl9USFVNQiIgdmFsdWU9Iue8qeeVpeWbviIvPg0KCQk8dWl0ZXh0IG5hbWU9IlRBQl9OT1RFUyIgdmFsdWU9IuWkh+azqCIvPg0KCQk8dWl0ZXh0IG5hbWU9IlRBQl9TRUFSQ0giIHZhbHVlPSLmkJzntKIiLz4NCgkJPHVpdGV4dCBuYW1lPSJTTElERV9IRUFESU5HIiB2YWx1ZT0i5bm754Gv54mH5qCH6aKYIi8+DQoJCTx1aXRleHQgbmFtZT0iRFVSQVRJT05fSEVBRElORyIgdmFsdWU9IuaMgee7reaXtumXtCIvPg0KCQk8dWl0ZXh0IG5hbWU9IlNFQVJDSF9IRUFESU5HIiB2YWx1ZT0i5pCc57Si5paH5pysOiIvPg0KCQk8dWl0ZXh0IG5hbWU9IlRIVU1CX0hFQURJTkciIHZhbHVlPSLlubvnga/niYciLz4NCgkJPHVpdGV4dCBuYW1lPSJUSFVNQl9JTkZPIiB2YWx1ZT0i5bm754Gv54mH5qCH6aKYL+aMgee7reaXtumXtCIvPg0KCQk8dWl0ZXh0IG5hbWU9IkFUVEFDSE5BTUVfSEVBRElORyIgdmFsdWU9IuaWh+S7tuWQjSIvPg0KCQk8dWl0ZXh0IG5hbWU9IkFUVEFDSFNJWkVfSEVBRElORyIgdmFsdWU9IuWkp+WwjyIvPg0KCQk8dWl0ZXh0IG5hbWU9IlNMSURFX05PVEVTIiB2YWx1ZT0i5bm754Gv54mH5aSH5rOoIi8+DQoJCTwhLS1xdWl6IHBvZCBhbmQgbWVzc2FnZSBib3ggdGV4dHMtLT4NCgkJPHVpdGV4dCBuYW1lPSJRVUlaUE9EX1FVSVpfQVRURU1QVCIgdmFsdWU9Iua1i+mqjOWwneivleasoeaVsDoiLz4NCgkJPHVpdGV4dCBuYW1lPSJRVUlaUE9EX1FVSVpfQVRURU1QVF9WQUxVRSIgdmFsdWU9IuesrCAlbiDmrKHvvIzlhbEgJXQg5qyhIi8+DQoJCTx1aXRleHQgbmFtZT0iUVVJWlBPRF9RVUlaX1NDT1JFIiB2YWx1ZT0i5b6X5YiGOiIvPg0KCQk8dWl0ZXh0IG5hbWU9IlFVSVpQT0RfUVVJWl9QQVNTU0NPUkUiIHZhbHVlPSLlj4rmoLzliIbmlbA6Ii8+DQoJCTx1aXRleHQgbmFtZT0iUVVJWlBPRF9RVUlaX01BWFNDT1JFIiB2YWx1ZT0i5pyA6auY5YiG5pWwOiIvPg0KCQk8dWl0ZXh0IG5hbWU9IlFVSVpQT0RfUVVFU0FUTVBUX1NUUiIgdmFsdWU9IuWwneivleasoeaVsDog56ysICVuIOasoe+8jOWFsSAldCDmrKEiLz4NCgkJPHVpdGV4dCBuYW1lPSJRVUlaUE9EX1FVRVNUWVBFX1NUUiIgdmFsdWU9Iuexu+WeizogJXMiLz4NCgkJPHVpdGV4dCBuYW1lPSJRVUlaUE9EX1FVRVNUWVBFX0dSRCIgdmFsdWU9IuivhOe6pyIvPg0KCQk8dWl0ZXh0IG5hbWU9IlFVSVpQT0RfUVVFU1RZUEVfU1ZZIiB2YWx1ZT0i6LCD5p+lIi8+DQoJCTx1aXRleHQgbmFtZT0iUVVJWlBPRF9RVUlaQVRNUFRfSU5GIiB2YWx1ZT0i5peg6ZmQIi8+DQoJCTx1aXRleHQgbmFtZT0iUVVJWlBPRF9RVUVTQVRNUFRfSU5GIiB2YWx1ZT0i5peg6ZmQIi8+DQoJCTx1aXRleHQgbmFtZT0iV0FSTklOR01TR19ZRVNTVFJJTkciIHZhbHVlPSLmmK8iLz4NCgkJPHVpdGV4dCBuYW1lPSJXQVJOSU5HTVNHX05PU1RSSU5HIiB2YWx1ZT0i5ZCmIi8+DQoJCTx1aXRleHQgbmFtZT0iV0FSTklOR01TR19USVRMRVNUUklORyIgdmFsdWU9Iua1i+mqjOWvvOiIquitpuWRiiIvPg0KCQk8dWl0ZXh0IG5hbWU9IldBUk5JTkdNU0dfTVNHU1RSSU5HIiB2YWx1ZT0i5q2k5rWL6aqM5Lit5pyJ5pyq5bCd6K+V5L2c562U55qE6Zeu6aKY44CCJiN4QTsmI3hBO+WNleWHu+KAnOaYr+KAnemAgOWHuuatpOa1i+mqjOOAguWNleWHu+KAnOWQpuKAnee7p+e7rea1i+mqjOOAgiIvPg0KCQk8dWl0ZXh0IG5hbWU9IklORk9STUFUSU9OX0gyNjRfRkxBU0hQTEFZRVIiIHZhbHVlPSLlvZPliY3lronoo4XlnKjmgqjnmoTorqHnrpfmnLrkuIrnmoQgRmxhc2ggUGxheWVyIOeJiOacrOS4jeaUr+aMgeivpeinhumikeOAguWNleWHu+inhumikeWMuuWfn+S4i+i9veacgOaWsOeJiOacrOeahCBGbGFzaCBQbGF5ZXLjgII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5ZCR5Y+C5Yqg6ICF5pi+56S65o+Q6KaB5qCPIi8+DQoJCTx1aXRleHQgbmFtZT0iTVVURSIgdmFsdWU9IumdmemfsyIvPg0KCQk8dWl0ZXh0IG5hbWU9IkRPQ1dSQVBfVElUTEUiIHZhbHVlPSJQcmVzZW50ZXIg5paH5Lu26ZmE5Lu2Ii8+DQoJCTx1aXRleHQgbmFtZT0iRE9DV1JBUF9NU0ciIHZhbHVlPSLkv53lrZjliLDmiJHnmoTorqHnrpfmnLoiLz4NCgkJPHVpdGV4dCBuYW1lPSJET0NXUkFQX1BST01QVCIgdmFsdWU9IuWNleWHu+S7peS4i+i9vSIvPg0KCTwvbGFuZ3VhZ2U+DQo8L2NvbmZpZ3VyYXRpb24+DQo="/>
  <p:tag name="SECTOMILLISECCONVERTED" val="1"/>
</p:tagLst>
</file>

<file path=ppt/tags/tag10.xml><?xml version="1.0" encoding="utf-8"?>
<p:tagLst xmlns:a="http://schemas.openxmlformats.org/drawingml/2006/main" xmlns:r="http://schemas.openxmlformats.org/officeDocument/2006/relationships" xmlns:p="http://schemas.openxmlformats.org/presentationml/2006/main">
  <p:tag name="PPSNARRATIONPROPS" val="C:\Users\jspenc28\Desktop\CDCG Working Files\WIT Working Files\WIT Unit 2\pptsld8.wav"/>
  <p:tag name="PPSNARRATION" val="8,1935015187,R:\Health Systems and Outcomes\CDCG\Working in Teams\Unit2_Forming_Developing\Comp17_Unit2_8_2_10\Comp17_unit2_ppt-no-audio_pptx\Media.ppcx"/>
</p:tagLst>
</file>

<file path=ppt/tags/tag11.xml><?xml version="1.0" encoding="utf-8"?>
<p:tagLst xmlns:a="http://schemas.openxmlformats.org/drawingml/2006/main" xmlns:r="http://schemas.openxmlformats.org/officeDocument/2006/relationships" xmlns:p="http://schemas.openxmlformats.org/presentationml/2006/main">
  <p:tag name="PRESENTER_SHAPEINFO" val="&lt;ThreeDShapeInfo&gt;&lt;uuid val=&quot;{9936D5DD-BEC3-4D73-A3A1-EBAC2F506D20}&quot;/&gt;&lt;filename val=&quot;R:\Health Systems and Outcomes\CDCG\Working in Teams\Unit2_Forming_Developing\PowerPoint\data\asimages\{9936D5DD-BEC3-4D73-A3A1-EBAC2F506D20}.png&quot;/&gt;&lt;hasEffects val=&quot;1&quot;/&gt;&lt;left val=&quot;27&quot;/&gt;&lt;top val=&quot;125.28&quot;/&gt;&lt;width val=&quot;662.64&quot;/&gt;&lt;height val=&quot;308.64&quot;/&gt;&lt;/ThreeDShapeInfo&gt;"/>
</p:tagLst>
</file>

<file path=ppt/tags/tag12.xml><?xml version="1.0" encoding="utf-8"?>
<p:tagLst xmlns:a="http://schemas.openxmlformats.org/drawingml/2006/main" xmlns:r="http://schemas.openxmlformats.org/officeDocument/2006/relationships" xmlns:p="http://schemas.openxmlformats.org/presentationml/2006/main">
  <p:tag name="PPSNARRATIONPROPS" val="C:\Users\jspenc28\Desktop\CDCG Working Files\WIT Working Files\WIT Unit 2\pptsld9.wav"/>
  <p:tag name="PPSNARRATION" val="9,1935015187,R:\Health Systems and Outcomes\CDCG\Working in Teams\Unit2_Forming_Developing\Comp17_Unit2_8_2_10\Comp17_unit2_ppt-no-audio_pptx\Media.ppcx"/>
</p:tagLst>
</file>

<file path=ppt/tags/tag13.xml><?xml version="1.0" encoding="utf-8"?>
<p:tagLst xmlns:a="http://schemas.openxmlformats.org/drawingml/2006/main" xmlns:r="http://schemas.openxmlformats.org/officeDocument/2006/relationships" xmlns:p="http://schemas.openxmlformats.org/presentationml/2006/main">
  <p:tag name="PPSNARRATIONPROPS" val="C:\Users\jspenc28\Desktop\CDCG Working Files\WIT Working Files\WIT Unit 2\pptsld10.wav"/>
  <p:tag name="PPSNARRATION" val="10,1935015187,R:\Health Systems and Outcomes\CDCG\Working in Teams\Unit2_Forming_Developing\Comp17_Unit2_8_2_10\Comp17_unit2_ppt-no-audio_pptx\Media.ppcx"/>
</p:tagLst>
</file>

<file path=ppt/tags/tag14.xml><?xml version="1.0" encoding="utf-8"?>
<p:tagLst xmlns:a="http://schemas.openxmlformats.org/drawingml/2006/main" xmlns:r="http://schemas.openxmlformats.org/officeDocument/2006/relationships" xmlns:p="http://schemas.openxmlformats.org/presentationml/2006/main">
  <p:tag name="PPSNARRATIONPROPS" val="C:\Users\jspenc28\Desktop\CDCG Working Files\WIT Working Files\WIT Unit 2\pptsld11.wav"/>
  <p:tag name="PPSNARRATION" val="11,1935015187,R:\Health Systems and Outcomes\CDCG\Working in Teams\Unit2_Forming_Developing\Comp17_Unit2_8_2_10\Comp17_unit2_ppt-no-audio_pptx\Media.ppcx"/>
</p:tagLst>
</file>

<file path=ppt/tags/tag15.xml><?xml version="1.0" encoding="utf-8"?>
<p:tagLst xmlns:a="http://schemas.openxmlformats.org/drawingml/2006/main" xmlns:r="http://schemas.openxmlformats.org/officeDocument/2006/relationships" xmlns:p="http://schemas.openxmlformats.org/presentationml/2006/main">
  <p:tag name="PPSNARRATIONPROPS" val="C:\Users\jspenc28\Desktop\CDCG Working Files\WIT Working Files\WIT Unit 2\pptsld12.wav"/>
  <p:tag name="PPSNARRATION" val="12,1935015187,R:\Health Systems and Outcomes\CDCG\Working in Teams\Unit2_Forming_Developing\Comp17_Unit2_8_2_10\Comp17_unit2_ppt-no-audio_pptx\Media.ppcx"/>
</p:tagLst>
</file>

<file path=ppt/tags/tag16.xml><?xml version="1.0" encoding="utf-8"?>
<p:tagLst xmlns:a="http://schemas.openxmlformats.org/drawingml/2006/main" xmlns:r="http://schemas.openxmlformats.org/officeDocument/2006/relationships" xmlns:p="http://schemas.openxmlformats.org/presentationml/2006/main">
  <p:tag name="PPSNARRATIONPROPS" val="C:\Users\jspenc28\Desktop\CDCG Working Files\WIT Working Files\WIT Unit 2\pptsld13.wav"/>
  <p:tag name="PPSNARRATION" val="13,1935015187,R:\Health Systems and Outcomes\CDCG\Working in Teams\Unit2_Forming_Developing\Comp17_Unit2_8_2_10\Comp17_unit2_ppt-no-audio_pptx\Media.ppcx"/>
</p:tagLst>
</file>

<file path=ppt/tags/tag17.xml><?xml version="1.0" encoding="utf-8"?>
<p:tagLst xmlns:a="http://schemas.openxmlformats.org/drawingml/2006/main" xmlns:r="http://schemas.openxmlformats.org/officeDocument/2006/relationships" xmlns:p="http://schemas.openxmlformats.org/presentationml/2006/main">
  <p:tag name="PRESENTER_SHAPEINFO" val="&lt;ThreeDShapeInfo&gt;&lt;uuid val=&quot;{5478669B-BAF3-4DC1-BB25-F2A84608AA57}&quot;/&gt;&lt;filename val=&quot;R:\Health Systems and Outcomes\CDCG\Working in Teams\Unit2_Forming_Developing\PowerPoint\data\asimages\{5478669B-BAF3-4DC1-BB25-F2A84608AA57}.png&quot;/&gt;&lt;hasEffects val=&quot;1&quot;/&gt;&lt;left val=&quot;35.28&quot;/&gt;&lt;top val=&quot;125.28&quot;/&gt;&lt;width val=&quot;651.36&quot;/&gt;&lt;height val=&quot;358.8&quot;/&gt;&lt;/ThreeDShapeInfo&gt;"/>
</p:tagLst>
</file>

<file path=ppt/tags/tag18.xml><?xml version="1.0" encoding="utf-8"?>
<p:tagLst xmlns:a="http://schemas.openxmlformats.org/drawingml/2006/main" xmlns:r="http://schemas.openxmlformats.org/officeDocument/2006/relationships" xmlns:p="http://schemas.openxmlformats.org/presentationml/2006/main">
  <p:tag name="PPSNARRATIONPROPS" val="C:\Users\jspenc28\Desktop\CDCG Working Files\WIT Working Files\WIT Unit 2\pptsld14.wav"/>
  <p:tag name="PPSNARRATION" val="14,1935015187,R:\Health Systems and Outcomes\CDCG\Working in Teams\Unit2_Forming_Developing\Comp17_Unit2_8_2_10\Comp17_unit2_ppt-no-audio_pptx\Media.ppcx"/>
</p:tagLst>
</file>

<file path=ppt/tags/tag19.xml><?xml version="1.0" encoding="utf-8"?>
<p:tagLst xmlns:a="http://schemas.openxmlformats.org/drawingml/2006/main" xmlns:r="http://schemas.openxmlformats.org/officeDocument/2006/relationships" xmlns:p="http://schemas.openxmlformats.org/presentationml/2006/main">
  <p:tag name="PPSNARRATIONPROPS" val="C:\Users\jspenc28\Desktop\CDCG Working Files\WIT Working Files\WIT Unit 2\pptsld15.wav"/>
  <p:tag name="PPSNARRATION" val="15,1935015187,R:\Health Systems and Outcomes\CDCG\Working in Teams\Unit2_Forming_Developing\Comp17_Unit2_8_2_10\Comp17_unit2_ppt-no-audio_pptx\Media.ppcx"/>
</p:tagLst>
</file>

<file path=ppt/tags/tag2.xml><?xml version="1.0" encoding="utf-8"?>
<p:tagLst xmlns:a="http://schemas.openxmlformats.org/drawingml/2006/main" xmlns:r="http://schemas.openxmlformats.org/officeDocument/2006/relationships" xmlns:p="http://schemas.openxmlformats.org/presentationml/2006/main">
  <p:tag name="PPSNARRATIONPROPS" val="C:\Users\jspenc28\Desktop\CDCG Working Files\WIT Working Files\WIT Unit 2\pptsld1.wav"/>
  <p:tag name="PPSNARRATION" val="1,1935015187,R:\Health Systems and Outcomes\CDCG\Working in Teams\Unit2_Forming_Developing\Comp17_Unit2_8_2_10\Comp17_unit2_ppt-no-audio_pptx\Media.ppcx"/>
</p:tagLst>
</file>

<file path=ppt/tags/tag20.xml><?xml version="1.0" encoding="utf-8"?>
<p:tagLst xmlns:a="http://schemas.openxmlformats.org/drawingml/2006/main" xmlns:r="http://schemas.openxmlformats.org/officeDocument/2006/relationships" xmlns:p="http://schemas.openxmlformats.org/presentationml/2006/main">
  <p:tag name="PPSNARRATIONPROPS" val="C:\Users\jspenc28\Desktop\CDCG Working Files\WIT Working Files\WIT Unit 2\pptsld16.wav"/>
  <p:tag name="PPSNARRATION" val="16,1935015187,R:\Health Systems and Outcomes\CDCG\Working in Teams\Unit2_Forming_Developing\Comp17_Unit2_8_2_10\Comp17_unit2_ppt-no-audio_pptx\Media.ppcx"/>
</p:tagLst>
</file>

<file path=ppt/tags/tag21.xml><?xml version="1.0" encoding="utf-8"?>
<p:tagLst xmlns:a="http://schemas.openxmlformats.org/drawingml/2006/main" xmlns:r="http://schemas.openxmlformats.org/officeDocument/2006/relationships" xmlns:p="http://schemas.openxmlformats.org/presentationml/2006/main">
  <p:tag name="PPSNARRATIONPROPS" val="C:\Users\jspenc28\Desktop\CDCG Working Files\WIT Working Files\WIT Unit 2\pptsld17.wav"/>
  <p:tag name="PPSNARRATION" val="17,1935015187,R:\Health Systems and Outcomes\CDCG\Working in Teams\Unit2_Forming_Developing\Comp17_Unit2_8_2_10\Comp17_unit2_ppt-no-audio_pptx\Media.ppcx"/>
</p:tagLst>
</file>

<file path=ppt/tags/tag22.xml><?xml version="1.0" encoding="utf-8"?>
<p:tagLst xmlns:a="http://schemas.openxmlformats.org/drawingml/2006/main" xmlns:r="http://schemas.openxmlformats.org/officeDocument/2006/relationships" xmlns:p="http://schemas.openxmlformats.org/presentationml/2006/main">
  <p:tag name="PRESENTER_SHAPEINFO" val="&lt;ThreeDShapeInfo&gt;&lt;uuid val=&quot;{D197EDB9-87D0-4FE0-84A7-152E82D26A7E}&quot;/&gt;&lt;filename val=&quot;R:\Health Systems and Outcomes\CDCG\Working in Teams\Unit2_Forming_Developing\PowerPoint\data\asimages\{D197EDB9-87D0-4FE0-84A7-152E82D26A7E}.png&quot;/&gt;&lt;hasEffects val=&quot;1&quot;/&gt;&lt;left val=&quot;30.72&quot;/&gt;&lt;top val=&quot;125.28&quot;/&gt;&lt;width val=&quot;670.2&quot;/&gt;&lt;height val=&quot;302.64&quot;/&gt;&lt;/ThreeDShapeInfo&gt;"/>
</p:tagLst>
</file>

<file path=ppt/tags/tag23.xml><?xml version="1.0" encoding="utf-8"?>
<p:tagLst xmlns:a="http://schemas.openxmlformats.org/drawingml/2006/main" xmlns:r="http://schemas.openxmlformats.org/officeDocument/2006/relationships" xmlns:p="http://schemas.openxmlformats.org/presentationml/2006/main">
  <p:tag name="PRESENTER_SHAPEINFO" val="&lt;ThreeDShapeInfo&gt;&lt;uuid val=&quot;{1ADDE322-84FC-42E6-9252-3E1B5070E33E}&quot;/&gt;&lt;filename val=&quot;R:\Health Systems and Outcomes\CDCG\Working in Teams\Unit2_Forming_Developing\PowerPoint\data\asimages\{1ADDE322-84FC-42E6-9252-3E1B5070E33E}.png&quot;/&gt;&lt;hasEffects val=&quot;1&quot;/&gt;&lt;left val=&quot;72.72&quot;/&gt;&lt;top val=&quot;254.28&quot;/&gt;&lt;width val=&quot;550.92&quot;/&gt;&lt;height val=&quot;157.08&quot;/&gt;&lt;/ThreeDShapeInfo&gt;"/>
</p:tagLst>
</file>

<file path=ppt/tags/tag24.xml><?xml version="1.0" encoding="utf-8"?>
<p:tagLst xmlns:a="http://schemas.openxmlformats.org/drawingml/2006/main" xmlns:r="http://schemas.openxmlformats.org/officeDocument/2006/relationships" xmlns:p="http://schemas.openxmlformats.org/presentationml/2006/main">
  <p:tag name="PPSNARRATIONPROPS" val="C:\Users\jspenc28\Desktop\CDCG Working Files\WIT Working Files\WIT Unit 2\pptsld18.wav"/>
  <p:tag name="PPSNARRATION" val="18,1935015187,R:\Health Systems and Outcomes\CDCG\Working in Teams\Unit2_Forming_Developing\Comp17_Unit2_8_2_10\Comp17_unit2_ppt-no-audio_pptx\Media.ppcx"/>
</p:tagLst>
</file>

<file path=ppt/tags/tag25.xml><?xml version="1.0" encoding="utf-8"?>
<p:tagLst xmlns:a="http://schemas.openxmlformats.org/drawingml/2006/main" xmlns:r="http://schemas.openxmlformats.org/officeDocument/2006/relationships" xmlns:p="http://schemas.openxmlformats.org/presentationml/2006/main">
  <p:tag name="PPSNARRATIONPROPS" val="C:\Users\jspenc28\Desktop\CDCG Working Files\WIT Working Files\WIT Unit 2\pptsld19.wav"/>
  <p:tag name="PPSNARRATION" val="19,1935015187,R:\Health Systems and Outcomes\CDCG\Working in Teams\Unit2_Forming_Developing\Comp17_Unit2_8_2_10\Comp17_unit2_ppt-no-audio_pptx\Media.ppcx"/>
</p:tagLst>
</file>

<file path=ppt/tags/tag26.xml><?xml version="1.0" encoding="utf-8"?>
<p:tagLst xmlns:a="http://schemas.openxmlformats.org/drawingml/2006/main" xmlns:r="http://schemas.openxmlformats.org/officeDocument/2006/relationships" xmlns:p="http://schemas.openxmlformats.org/presentationml/2006/main">
  <p:tag name="PPSNARRATIONPROPS" val="C:\Users\jspenc28\Desktop\CDCG Working Files\WIT Working Files\WIT Unit 2\pptsld20.wav"/>
  <p:tag name="PPSNARRATION" val="20,1935015187,R:\Health Systems and Outcomes\CDCG\Working in Teams\Unit2_Forming_Developing\Comp17_Unit2_8_2_10\Comp17_unit2_ppt-no-audio_pptx\Media.ppcx"/>
</p:tagLst>
</file>

<file path=ppt/tags/tag27.xml><?xml version="1.0" encoding="utf-8"?>
<p:tagLst xmlns:a="http://schemas.openxmlformats.org/drawingml/2006/main" xmlns:r="http://schemas.openxmlformats.org/officeDocument/2006/relationships" xmlns:p="http://schemas.openxmlformats.org/presentationml/2006/main">
  <p:tag name="PRESENTER_SHAPEINFO" val="&lt;ThreeDShapeInfo&gt;&lt;uuid val=&quot;{61337FB5-6C48-452A-B791-53288ECDFE25}&quot;/&gt;&lt;filename val=&quot;R:\Health Systems and Outcomes\CDCG\Working in Teams\Unit2_Forming_Developing\PowerPoint\data\asimages\{61337FB5-6C48-452A-B791-53288ECDFE25}.png&quot;/&gt;&lt;hasEffects val=&quot;1&quot;/&gt;&lt;left val=&quot;35.28&quot;/&gt;&lt;top val=&quot;182.28&quot;/&gt;&lt;width val=&quot;650.64&quot;/&gt;&lt;height val=&quot;172.8&quot;/&gt;&lt;/ThreeDShapeInfo&gt;"/>
</p:tagLst>
</file>

<file path=ppt/tags/tag28.xml><?xml version="1.0" encoding="utf-8"?>
<p:tagLst xmlns:a="http://schemas.openxmlformats.org/drawingml/2006/main" xmlns:r="http://schemas.openxmlformats.org/officeDocument/2006/relationships" xmlns:p="http://schemas.openxmlformats.org/presentationml/2006/main">
  <p:tag name="PPSNARRATIONPROPS" val="C:\Users\jspenc28\Desktop\CDCG Working Files\WIT Working Files\WIT Unit 2\pptsld21.wav"/>
  <p:tag name="PPSNARRATION" val="21,1935015187,R:\Health Systems and Outcomes\CDCG\Working in Teams\Unit2_Forming_Developing\Comp17_Unit2_8_2_10\Comp17_unit2_ppt-no-audio_pptx\Media.ppcx"/>
</p:tagLst>
</file>

<file path=ppt/tags/tag29.xml><?xml version="1.0" encoding="utf-8"?>
<p:tagLst xmlns:a="http://schemas.openxmlformats.org/drawingml/2006/main" xmlns:r="http://schemas.openxmlformats.org/officeDocument/2006/relationships" xmlns:p="http://schemas.openxmlformats.org/presentationml/2006/main">
  <p:tag name="PPSNARRATIONPROPS" val="C:\Users\jspenc28\Desktop\CDCG Working Files\WIT Working Files\WIT Unit 2\pptsld22.wav"/>
  <p:tag name="PPSNARRATION" val="22,1935015187,R:\Health Systems and Outcomes\CDCG\Working in Teams\Unit2_Forming_Developing\Comp17_Unit2_8_2_10\Comp17_unit2_ppt-no-audio_pptx\Media.ppcx"/>
</p:tagLst>
</file>

<file path=ppt/tags/tag3.xml><?xml version="1.0" encoding="utf-8"?>
<p:tagLst xmlns:a="http://schemas.openxmlformats.org/drawingml/2006/main" xmlns:r="http://schemas.openxmlformats.org/officeDocument/2006/relationships" xmlns:p="http://schemas.openxmlformats.org/presentationml/2006/main">
  <p:tag name="PPSNARRATIONPROPS" val="C:\Users\jspenc28\Desktop\CDCG Working Files\WIT Working Files\WIT Unit 2\pptsld2.wav"/>
  <p:tag name="PPSNARRATION" val="2,1935015187,R:\Health Systems and Outcomes\CDCG\Working in Teams\Unit2_Forming_Developing\Comp17_Unit2_8_2_10\Comp17_unit2_ppt-no-audio_pptx\Media.ppcx"/>
</p:tagLst>
</file>

<file path=ppt/tags/tag30.xml><?xml version="1.0" encoding="utf-8"?>
<p:tagLst xmlns:a="http://schemas.openxmlformats.org/drawingml/2006/main" xmlns:r="http://schemas.openxmlformats.org/officeDocument/2006/relationships" xmlns:p="http://schemas.openxmlformats.org/presentationml/2006/main">
  <p:tag name="PRESENTER_SHAPEINFO" val="&lt;ThreeDShapeInfo&gt;&lt;uuid val=&quot;{AAA802F6-8117-469C-80CB-D6B0C9B99360}&quot;/&gt;&lt;filename val=&quot;R:\Health Systems and Outcomes\CDCG\Working in Teams\Unit2_Forming_Developing\PowerPoint\data\asimages\{AAA802F6-8117-469C-80CB-D6B0C9B99360}.png&quot;/&gt;&lt;hasEffects val=&quot;1&quot;/&gt;&lt;left val=&quot;161.28&quot;/&gt;&lt;top val=&quot;98.28&quot;/&gt;&lt;width val=&quot;428.64&quot;/&gt;&lt;height val=&quot;394.8&quot;/&gt;&lt;/ThreeDShapeInfo&gt;"/>
</p:tagLst>
</file>

<file path=ppt/tags/tag31.xml><?xml version="1.0" encoding="utf-8"?>
<p:tagLst xmlns:a="http://schemas.openxmlformats.org/drawingml/2006/main" xmlns:r="http://schemas.openxmlformats.org/officeDocument/2006/relationships" xmlns:p="http://schemas.openxmlformats.org/presentationml/2006/main">
  <p:tag name="PPSNARRATIONPROPS" val="C:\Users\jspenc28\Desktop\CDCG Working Files\WIT Working Files\WIT Unit 2\pptsld23.wav"/>
  <p:tag name="PPSNARRATION" val="23,1935015187,R:\Health Systems and Outcomes\CDCG\Working in Teams\Unit2_Forming_Developing\Comp17_Unit2_8_2_10\Comp17_unit2_ppt-no-audio_pptx\Media.ppcx"/>
</p:tagLst>
</file>

<file path=ppt/tags/tag32.xml><?xml version="1.0" encoding="utf-8"?>
<p:tagLst xmlns:a="http://schemas.openxmlformats.org/drawingml/2006/main" xmlns:r="http://schemas.openxmlformats.org/officeDocument/2006/relationships" xmlns:p="http://schemas.openxmlformats.org/presentationml/2006/main">
  <p:tag name="PRESENTER_SHAPEINFO" val="&lt;ThreeDShapeInfo&gt;&lt;uuid val=&quot;{CB8596AB-FD33-48C4-81DE-7C2F43527A2E}&quot;/&gt;&lt;filename val=&quot;R:\Health Systems and Outcomes\CDCG\Working in Teams\Unit2_Forming_Developing\PowerPoint\data\asimages\{CB8596AB-FD33-48C4-81DE-7C2F43527A2E}.png&quot;/&gt;&lt;hasEffects val=&quot;1&quot;/&gt;&lt;left val=&quot;42.72&quot;/&gt;&lt;top val=&quot;101.28&quot;/&gt;&lt;width val=&quot;659.64&quot;/&gt;&lt;height val=&quot;368.64&quot;/&gt;&lt;/ThreeDShapeInfo&gt;"/>
</p:tagLst>
</file>

<file path=ppt/tags/tag33.xml><?xml version="1.0" encoding="utf-8"?>
<p:tagLst xmlns:a="http://schemas.openxmlformats.org/drawingml/2006/main" xmlns:r="http://schemas.openxmlformats.org/officeDocument/2006/relationships" xmlns:p="http://schemas.openxmlformats.org/presentationml/2006/main">
  <p:tag name="PPSNARRATIONPROPS" val="C:\Users\jspenc28\Desktop\CDCG Working Files\WIT Working Files\WIT Unit 2\pptsld24.wav"/>
  <p:tag name="PPSNARRATION" val="24,1935015187,R:\Health Systems and Outcomes\CDCG\Working in Teams\Unit2_Forming_Developing\Comp17_Unit2_8_2_10\Comp17_unit2_ppt-no-audio_pptx\Media.ppcx"/>
</p:tagLst>
</file>

<file path=ppt/tags/tag34.xml><?xml version="1.0" encoding="utf-8"?>
<p:tagLst xmlns:a="http://schemas.openxmlformats.org/drawingml/2006/main" xmlns:r="http://schemas.openxmlformats.org/officeDocument/2006/relationships" xmlns:p="http://schemas.openxmlformats.org/presentationml/2006/main">
  <p:tag name="PRESENTER_SHAPEINFO" val="&lt;ThreeDShapeInfo&gt;&lt;uuid val=&quot;{64B529CF-E9B4-4735-BBAA-2E5F71180133}&quot;/&gt;&lt;filename val=&quot;R:\Health Systems and Outcomes\CDCG\Working in Teams\Unit2_Forming_Developing\PowerPoint\data\asimages\{64B529CF-E9B4-4735-BBAA-2E5F71180133}.png&quot;/&gt;&lt;hasEffects val=&quot;1&quot;/&gt;&lt;left val=&quot;65.28&quot;/&gt;&lt;top val=&quot;134.28&quot;/&gt;&lt;width val=&quot;590.64&quot;/&gt;&lt;height val=&quot;316.8&quot;/&gt;&lt;/ThreeDShapeInfo&gt;"/>
</p:tagLst>
</file>

<file path=ppt/tags/tag35.xml><?xml version="1.0" encoding="utf-8"?>
<p:tagLst xmlns:a="http://schemas.openxmlformats.org/drawingml/2006/main" xmlns:r="http://schemas.openxmlformats.org/officeDocument/2006/relationships" xmlns:p="http://schemas.openxmlformats.org/presentationml/2006/main">
  <p:tag name="PRESENTER_SHAPEINFO" val="&lt;ThreeDShapeInfo&gt;&lt;uuid val=&quot;{96A6FEB1-8430-448D-95E1-074F7666017F}&quot;/&gt;&lt;filename val=&quot;R:\Health Systems and Outcomes\CDCG\Working in Teams\Unit2_Forming_Developing\PowerPoint\data\asimages\{96A6FEB1-8430-448D-95E1-074F7666017F}.png&quot;/&gt;&lt;hasEffects val=&quot;1&quot;/&gt;&lt;left val=&quot;69&quot;/&gt;&lt;top val=&quot;202.56&quot;/&gt;&lt;width val=&quot;590.64&quot;/&gt;&lt;height val=&quot;235.08&quot;/&gt;&lt;/ThreeDShapeInfo&gt;"/>
</p:tagLst>
</file>

<file path=ppt/tags/tag36.xml><?xml version="1.0" encoding="utf-8"?>
<p:tagLst xmlns:a="http://schemas.openxmlformats.org/drawingml/2006/main" xmlns:r="http://schemas.openxmlformats.org/officeDocument/2006/relationships" xmlns:p="http://schemas.openxmlformats.org/presentationml/2006/main">
  <p:tag name="PPSNARRATIONPROPS" val="C:\Users\jspenc28\Desktop\CDCG Working Files\WIT Working Files\WIT Unit 2\pptsld25.wav"/>
  <p:tag name="PPSNARRATION" val="25,1935015187,R:\Health Systems and Outcomes\CDCG\Working in Teams\Unit2_Forming_Developing\Comp17_Unit2_8_2_10\Comp17_unit2_ppt-no-audio_pptx\Media.ppcx"/>
</p:tagLst>
</file>

<file path=ppt/tags/tag37.xml><?xml version="1.0" encoding="utf-8"?>
<p:tagLst xmlns:a="http://schemas.openxmlformats.org/drawingml/2006/main" xmlns:r="http://schemas.openxmlformats.org/officeDocument/2006/relationships" xmlns:p="http://schemas.openxmlformats.org/presentationml/2006/main">
  <p:tag name="PPSNARRATIONPROPS" val="C:\Users\jspenc28\Desktop\CDCG Working Files\WIT Working Files\WIT Unit 2\pptsld26.mp3"/>
  <p:tag name="PPSNARRATION" val="26,1935015187,R:\Health Systems and Outcomes\CDCG\Working in Teams\Unit2_Forming_Developing\Comp17_Unit2_8_2_10\Comp17_unit2_ppt-no-audio_pptx\Media.ppcx"/>
</p:tagLst>
</file>

<file path=ppt/tags/tag38.xml><?xml version="1.0" encoding="utf-8"?>
<p:tagLst xmlns:a="http://schemas.openxmlformats.org/drawingml/2006/main" xmlns:r="http://schemas.openxmlformats.org/officeDocument/2006/relationships" xmlns:p="http://schemas.openxmlformats.org/presentationml/2006/main">
  <p:tag name="PPSNARRATIONPROPS" val="C:\Users\jspenc28\Desktop\CDCG Working Files\WIT Working Files\WIT Unit 2\pptsld27.mp3"/>
  <p:tag name="PPSNARRATION" val="27,1935015187,R:\Health Systems and Outcomes\CDCG\Working in Teams\Unit2_Forming_Developing\Comp17_Unit2_8_2_10\Comp17_unit2_ppt-no-audio_pptx\Media.ppcx"/>
</p:tagLst>
</file>

<file path=ppt/tags/tag39.xml><?xml version="1.0" encoding="utf-8"?>
<p:tagLst xmlns:a="http://schemas.openxmlformats.org/drawingml/2006/main" xmlns:r="http://schemas.openxmlformats.org/officeDocument/2006/relationships" xmlns:p="http://schemas.openxmlformats.org/presentationml/2006/main">
  <p:tag name="PPSNARRATIONPROPS" val="C:\Users\jspenc28\Desktop\CDCG Working Files\WIT Working Files\WIT Unit 2\pptsld28.mp3"/>
  <p:tag name="PPSNARRATION" val="28,1935015187,R:\Health Systems and Outcomes\CDCG\Working in Teams\Unit2_Forming_Developing\Comp17_Unit2_8_2_10\Comp17_unit2_ppt-no-audio_pptx\Media.ppcx"/>
</p:tagLst>
</file>

<file path=ppt/tags/tag4.xml><?xml version="1.0" encoding="utf-8"?>
<p:tagLst xmlns:a="http://schemas.openxmlformats.org/drawingml/2006/main" xmlns:r="http://schemas.openxmlformats.org/officeDocument/2006/relationships" xmlns:p="http://schemas.openxmlformats.org/presentationml/2006/main">
  <p:tag name="PPSNARRATIONPROPS" val="C:\Users\jspenc28\Desktop\CDCG Working Files\WIT Working Files\WIT Unit 2\pptsld3.wav"/>
  <p:tag name="PPSNARRATION" val="3,1935015187,R:\Health Systems and Outcomes\CDCG\Working in Teams\Unit2_Forming_Developing\Comp17_Unit2_8_2_10\Comp17_unit2_ppt-no-audio_pptx\Media.ppcx"/>
</p:tagLst>
</file>

<file path=ppt/tags/tag40.xml><?xml version="1.0" encoding="utf-8"?>
<p:tagLst xmlns:a="http://schemas.openxmlformats.org/drawingml/2006/main" xmlns:r="http://schemas.openxmlformats.org/officeDocument/2006/relationships" xmlns:p="http://schemas.openxmlformats.org/presentationml/2006/main">
  <p:tag name="PPSNARRATIONPROPS" val="C:\Users\jspenc28\Desktop\CDCG Working Files\WIT Working Files\WIT Unit 2\pptsld29.mp3"/>
  <p:tag name="PPSNARRATION" val="29,1935015187,R:\Health Systems and Outcomes\CDCG\Working in Teams\Unit2_Forming_Developing\Comp17_Unit2_8_2_10\Comp17_unit2_ppt-no-audio_pptx\Media.ppcx"/>
</p:tagLst>
</file>

<file path=ppt/tags/tag5.xml><?xml version="1.0" encoding="utf-8"?>
<p:tagLst xmlns:a="http://schemas.openxmlformats.org/drawingml/2006/main" xmlns:r="http://schemas.openxmlformats.org/officeDocument/2006/relationships" xmlns:p="http://schemas.openxmlformats.org/presentationml/2006/main">
  <p:tag name="PPSNARRATIONPROPS" val="C:\Users\jspenc28\Desktop\CDCG Working Files\WIT Working Files\WIT Unit 2\pptsld4.wav"/>
  <p:tag name="PPSNARRATION" val="4,1935015187,R:\Health Systems and Outcomes\CDCG\Working in Teams\Unit2_Forming_Developing\Comp17_Unit2_8_2_10\Comp17_unit2_ppt-no-audio_pptx\Media.ppcx"/>
</p:tagLst>
</file>

<file path=ppt/tags/tag6.xml><?xml version="1.0" encoding="utf-8"?>
<p:tagLst xmlns:a="http://schemas.openxmlformats.org/drawingml/2006/main" xmlns:r="http://schemas.openxmlformats.org/officeDocument/2006/relationships" xmlns:p="http://schemas.openxmlformats.org/presentationml/2006/main">
  <p:tag name="PPSNARRATIONPROPS" val="C:\Users\jspenc28\Desktop\CDCG Working Files\WIT Working Files\WIT Unit 2\pptsld5.wav"/>
  <p:tag name="PPSNARRATION" val="5,1935015187,R:\Health Systems and Outcomes\CDCG\Working in Teams\Unit2_Forming_Developing\Comp17_Unit2_8_2_10\Comp17_unit2_ppt-no-audio_pptx\Media.ppcx"/>
</p:tagLst>
</file>

<file path=ppt/tags/tag7.xml><?xml version="1.0" encoding="utf-8"?>
<p:tagLst xmlns:a="http://schemas.openxmlformats.org/drawingml/2006/main" xmlns:r="http://schemas.openxmlformats.org/officeDocument/2006/relationships" xmlns:p="http://schemas.openxmlformats.org/presentationml/2006/main">
  <p:tag name="PPSNARRATIONPROPS" val="C:\Users\jspenc28\Desktop\CDCG Working Files\WIT Working Files\WIT Unit 2\pptsld6.wav"/>
  <p:tag name="PPSNARRATION" val="6,1935015187,R:\Health Systems and Outcomes\CDCG\Working in Teams\Unit2_Forming_Developing\Comp17_Unit2_8_2_10\Comp17_unit2_ppt-no-audio_pptx\Media.ppcx"/>
</p:tagLst>
</file>

<file path=ppt/tags/tag8.xml><?xml version="1.0" encoding="utf-8"?>
<p:tagLst xmlns:a="http://schemas.openxmlformats.org/drawingml/2006/main" xmlns:r="http://schemas.openxmlformats.org/officeDocument/2006/relationships" xmlns:p="http://schemas.openxmlformats.org/presentationml/2006/main">
  <p:tag name="PPSNARRATIONPROPS" val="C:\Users\jspenc28\Desktop\CDCG Working Files\WIT Working Files\WIT Unit 2\pptsld7.wav"/>
  <p:tag name="PPSNARRATION" val="7,1935015187,R:\Health Systems and Outcomes\CDCG\Working in Teams\Unit2_Forming_Developing\Comp17_Unit2_8_2_10\Comp17_unit2_ppt-no-audio_pptx\Media.ppcx"/>
</p:tagLst>
</file>

<file path=ppt/tags/tag9.xml><?xml version="1.0" encoding="utf-8"?>
<p:tagLst xmlns:a="http://schemas.openxmlformats.org/drawingml/2006/main" xmlns:r="http://schemas.openxmlformats.org/officeDocument/2006/relationships" xmlns:p="http://schemas.openxmlformats.org/presentationml/2006/main">
  <p:tag name="PRESENTER_SHAPEINFO" val="&lt;ThreeDShapeInfo&gt;&lt;uuid val=&quot;{4EA6DEE2-9C36-453B-827B-3148D96EF937}&quot;/&gt;&lt;filename val=&quot;R:\Health Systems and Outcomes\CDCG\Working in Teams\Unit2_Forming_Developing\PowerPoint\data\asimages\{4EA6DEE2-9C36-453B-827B-3148D96EF937}.png&quot;/&gt;&lt;hasEffects val=&quot;1&quot;/&gt;&lt;left val=&quot;60.72&quot;/&gt;&lt;top val=&quot;153&quot;/&gt;&lt;width val=&quot;586.92&quot;/&gt;&lt;height val=&quot;304.08&quot;/&gt;&lt;/ThreeDShapeInfo&gt;"/>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2038</TotalTime>
  <Words>7281</Words>
  <Application>Microsoft Office PowerPoint</Application>
  <PresentationFormat>On-screen Show (4:3)</PresentationFormat>
  <Paragraphs>519</Paragraphs>
  <Slides>32</Slides>
  <Notes>32</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Office Theme</vt:lpstr>
      <vt:lpstr>Working in Teams, Unit 2</vt:lpstr>
      <vt:lpstr>Unit 2 Objectives</vt:lpstr>
      <vt:lpstr>Unit 2 Outline</vt:lpstr>
      <vt:lpstr>Overview</vt:lpstr>
      <vt:lpstr>Components important in building effective teams</vt:lpstr>
      <vt:lpstr>The Five Stages of Team Development</vt:lpstr>
      <vt:lpstr> Understand the value of stages in the life cycle of teams</vt:lpstr>
      <vt:lpstr>Understanding stages of teaming is important to building teams</vt:lpstr>
      <vt:lpstr>Stage 1: Forming</vt:lpstr>
      <vt:lpstr>Stage 2: Storming</vt:lpstr>
      <vt:lpstr>Stage 3: Norming</vt:lpstr>
      <vt:lpstr>Stage 4: Performing</vt:lpstr>
      <vt:lpstr>A team at the Performing Stage can either:</vt:lpstr>
      <vt:lpstr>Phantom Stage: Dorming</vt:lpstr>
      <vt:lpstr>Stage 5: Adjourning</vt:lpstr>
      <vt:lpstr>Activity I: Stages of Team Development</vt:lpstr>
      <vt:lpstr> Define Team Mission and Objectives</vt:lpstr>
      <vt:lpstr>How to Begin Team Building</vt:lpstr>
      <vt:lpstr>Identify Resource Needs and Availability</vt:lpstr>
      <vt:lpstr>A Team’s First Steps</vt:lpstr>
      <vt:lpstr>Distinguish Task and Relationship Behavior</vt:lpstr>
      <vt:lpstr>Slide 22</vt:lpstr>
      <vt:lpstr>Task Behavior Roles</vt:lpstr>
      <vt:lpstr>Relationship Behavior Roles</vt:lpstr>
      <vt:lpstr>Ineffective Roles</vt:lpstr>
      <vt:lpstr>Selecting the Right Members  for a Team</vt:lpstr>
      <vt:lpstr>Useful Questions for  Team Building</vt:lpstr>
      <vt:lpstr>Activity II: Selecting Team Members</vt:lpstr>
      <vt:lpstr>Activity II: Scenario</vt:lpstr>
      <vt:lpstr>Acknowledge characteristics of effective team members</vt:lpstr>
      <vt:lpstr>Components to Building  Effective Teams</vt:lpstr>
      <vt:lpstr>Summary and Conclusion</vt:lpstr>
    </vt:vector>
  </TitlesOfParts>
  <Company>The Johns Hopkins University School of Nursing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jspenc28</dc:creator>
  <cp:lastModifiedBy>kescoba3</cp:lastModifiedBy>
  <cp:revision>173</cp:revision>
  <dcterms:created xsi:type="dcterms:W3CDTF">2010-06-21T15:40:25Z</dcterms:created>
  <dcterms:modified xsi:type="dcterms:W3CDTF">2010-08-04T19:19:02Z</dcterms:modified>
</cp:coreProperties>
</file>