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7C2AF1-62E3-4AA2-BC27-8E36E684095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5F05A7-ADF0-4850-8E4B-4C27ACD72D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nocitycollege.edu/index.aspx?page=2950" TargetMode="External"/><Relationship Id="rId2" Type="http://schemas.openxmlformats.org/officeDocument/2006/relationships/hyperlink" Target="http://www.fresnocitycollege.edu/index.aspx?page=17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snocitycollege.edu/index.aspx?page=137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ccwise.fresnocitycollege.edu/pages/fccwise_complete/Resources/Resources.html" TargetMode="External"/><Relationship Id="rId2" Type="http://schemas.openxmlformats.org/officeDocument/2006/relationships/hyperlink" Target="http://fccwise.fresnocitycollege.edu/pages/fccwise_complete/index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fresnocitycollege.edu/index.aspx?page=27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ccwise.fresnocitycollege.edu/pages/fccwise_complete/wrc.html" TargetMode="External"/><Relationship Id="rId2" Type="http://schemas.openxmlformats.org/officeDocument/2006/relationships/hyperlink" Target="http://fccwise.fresnocitycollege.edu/tutorialcenter/searchtutor/search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snocitycollege.edu/index.aspx?page=3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1130"/>
            <a:ext cx="6705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ROADMAP TO SUCCESS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90"/>
          <a:stretch/>
        </p:blipFill>
        <p:spPr bwMode="auto">
          <a:xfrm>
            <a:off x="281534" y="228600"/>
            <a:ext cx="124763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7284"/>
            <a:ext cx="790575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your plan?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Get a counselor</a:t>
            </a:r>
          </a:p>
          <a:p>
            <a:pPr lvl="1"/>
            <a:r>
              <a:rPr lang="en-US" dirty="0" smtClean="0">
                <a:hlinkClick r:id="rId2"/>
              </a:rPr>
              <a:t>http://www.fresnocitycollege.edu/index.aspx?page=1728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Complete an education plan</a:t>
            </a:r>
          </a:p>
          <a:p>
            <a:pPr lvl="1"/>
            <a:r>
              <a:rPr lang="en-US" dirty="0" smtClean="0">
                <a:hlinkClick r:id="rId3"/>
              </a:rPr>
              <a:t>http://www.fresnocitycollege.edu/index.aspx?page=2950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Take relevant courses</a:t>
            </a:r>
          </a:p>
          <a:p>
            <a:pPr lvl="1"/>
            <a:r>
              <a:rPr lang="en-US" dirty="0" smtClean="0">
                <a:hlinkClick r:id="rId4"/>
              </a:rPr>
              <a:t>http://www.fresnocitycollege.edu/index.aspx?page=1377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Skills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smtClean="0"/>
              <a:t>Health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29128"/>
            <a:ext cx="7315200" cy="10287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Connect to </a:t>
            </a:r>
            <a:r>
              <a:rPr lang="en-US" b="1" dirty="0" smtClean="0"/>
              <a:t>Fresno City College!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b="1" dirty="0" smtClean="0"/>
              <a:t>FCC WISE </a:t>
            </a:r>
            <a:r>
              <a:rPr lang="en-US" dirty="0" smtClean="0">
                <a:hlinkClick r:id="rId2"/>
              </a:rPr>
              <a:t>http://fccwise.fresnocitycollege.edu/pages/fccwise_complete/index/index.html</a:t>
            </a:r>
            <a:endParaRPr lang="en-US" dirty="0" smtClean="0"/>
          </a:p>
          <a:p>
            <a:r>
              <a:rPr lang="en-US" b="1" dirty="0" smtClean="0"/>
              <a:t>Student resources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http://fccwise.fresnocitycollege.edu/pages/fccwise_complete/Resources/Resources.html</a:t>
            </a:r>
            <a:endParaRPr lang="en-US" dirty="0" smtClean="0"/>
          </a:p>
          <a:p>
            <a:r>
              <a:rPr lang="en-US" b="1" dirty="0" smtClean="0"/>
              <a:t>Student activities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http://www.fresnocitycollege.edu/index.aspx?page=2774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7184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Help!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Tutoring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http://fccwise.fresnocitycollege.edu/tutorialcenter/searchtutor/search.php</a:t>
            </a:r>
            <a:endParaRPr lang="en-US" dirty="0" smtClean="0"/>
          </a:p>
          <a:p>
            <a:r>
              <a:rPr lang="en-US" dirty="0" smtClean="0"/>
              <a:t>Reading and Writing Center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http://fccwise.fresnocitycollege.edu/pages/fccwise_complete/wrc.html</a:t>
            </a:r>
            <a:endParaRPr lang="en-US" dirty="0" smtClean="0"/>
          </a:p>
          <a:p>
            <a:r>
              <a:rPr lang="en-US" dirty="0" smtClean="0"/>
              <a:t>The Library (Librarians are your friends)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http://www.fresnocitycollege.edu/index.aspx?page=31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 Preparation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Jobs</a:t>
            </a:r>
          </a:p>
          <a:p>
            <a:r>
              <a:rPr lang="en-US" dirty="0" smtClean="0"/>
              <a:t>Resume Workshops</a:t>
            </a:r>
          </a:p>
          <a:p>
            <a:r>
              <a:rPr lang="en-US" dirty="0" smtClean="0"/>
              <a:t>Professional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89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ROADMAP TO SUCCESS</vt:lpstr>
      <vt:lpstr>What’s your plan?</vt:lpstr>
      <vt:lpstr>Classroom Tools</vt:lpstr>
      <vt:lpstr>Connect to Fresno City College!</vt:lpstr>
      <vt:lpstr>Get Help!</vt:lpstr>
      <vt:lpstr>Career Preparation</vt:lpstr>
    </vt:vector>
  </TitlesOfParts>
  <Company>SCCCD - Fresno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Success</dc:title>
  <dc:creator>Administrator</dc:creator>
  <cp:lastModifiedBy>nh004</cp:lastModifiedBy>
  <cp:revision>6</cp:revision>
  <dcterms:created xsi:type="dcterms:W3CDTF">2013-12-12T16:47:03Z</dcterms:created>
  <dcterms:modified xsi:type="dcterms:W3CDTF">2014-01-13T21:06:51Z</dcterms:modified>
</cp:coreProperties>
</file>