
<file path=[Content_Types].xml><?xml version="1.0" encoding="utf-8"?>
<Types xmlns="http://schemas.openxmlformats.org/package/2006/content-types">
  <Override PartName="/ppt/notesSlides/notesSlide2.xml" ContentType="application/vnd.openxmlformats-officedocument.presentationml.notesSlide+xml"/>
  <Override PartName="/ppt/tags/tag8.xml" ContentType="application/vnd.openxmlformats-officedocument.presentationml.tags+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diagrams/quickStyle2.xml" ContentType="application/vnd.openxmlformats-officedocument.drawingml.diagramStyle+xml"/>
  <Override PartName="/ppt/diagrams/colors11.xml" ContentType="application/vnd.openxmlformats-officedocument.drawingml.diagramColors+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tags/tag16.xml" ContentType="application/vnd.openxmlformats-officedocument.presentationml.tags+xml"/>
  <Override PartName="/ppt/diagrams/data6.xml" ContentType="application/vnd.openxmlformats-officedocument.drawingml.diagramData+xml"/>
  <Override PartName="/ppt/tags/tag27.xml" ContentType="application/vnd.openxmlformats-officedocument.presentationml.tags+xml"/>
  <Override PartName="/ppt/notesSlides/notesSlide12.xml" ContentType="application/vnd.openxmlformats-officedocument.presentationml.notesSlide+xml"/>
  <Override PartName="/ppt/diagrams/colors8.xml" ContentType="application/vnd.openxmlformats-officedocument.drawingml.diagramColors+xml"/>
  <Override PartName="/ppt/tags/tag34.xml" ContentType="application/vnd.openxmlformats-officedocument.presentationml.tags+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tags/tag12.xml" ContentType="application/vnd.openxmlformats-officedocument.presentationml.tags+xml"/>
  <Override PartName="/ppt/notesSlides/notesSlide7.xml" ContentType="application/vnd.openxmlformats-officedocument.presentationml.notesSlide+xml"/>
  <Override PartName="/ppt/diagrams/drawing7.xml" ContentType="application/vnd.ms-office.drawingml.diagramDrawing+xml"/>
  <Override PartName="/ppt/tags/tag23.xml" ContentType="application/vnd.openxmlformats-officedocument.presentationml.tags+xml"/>
  <Override PartName="/ppt/diagrams/layout13.xml" ContentType="application/vnd.openxmlformats-officedocument.drawingml.diagramLayout+xml"/>
  <Override PartName="/ppt/slides/slide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diagrams/drawing3.xml" ContentType="application/vnd.ms-office.drawingml.diagramDrawing+xml"/>
  <Override PartName="/ppt/diagrams/colors12.xml" ContentType="application/vnd.openxmlformats-officedocument.drawingml.diagramColors+xml"/>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tags/tag1.xml" ContentType="application/vnd.openxmlformats-officedocument.presentationml.tags+xml"/>
  <Override PartName="/ppt/diagrams/layout6.xml" ContentType="application/vnd.openxmlformats-officedocument.drawingml.diagramLayout+xml"/>
  <Override PartName="/ppt/tags/tag28.xml" ContentType="application/vnd.openxmlformats-officedocument.presentationml.tags+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tags/tag17.xml" ContentType="application/vnd.openxmlformats-officedocument.presentationml.tags+xml"/>
  <Override PartName="/ppt/diagrams/data7.xml" ContentType="application/vnd.openxmlformats-officedocument.drawingml.diagramData+xml"/>
  <Override PartName="/ppt/notesSlides/notesSlide13.xml" ContentType="application/vnd.openxmlformats-officedocument.presentationml.notesSlide+xml"/>
  <Override PartName="/ppt/diagrams/colors9.xml" ContentType="application/vnd.openxmlformats-officedocument.drawingml.diagramColors+xml"/>
  <Override PartName="/ppt/tags/tag35.xml" ContentType="application/vnd.openxmlformats-officedocument.presentationml.tags+xml"/>
  <Override PartName="/ppt/diagrams/quickStyle14.xml" ContentType="application/vnd.openxmlformats-officedocument.drawingml.diagramStyle+xml"/>
  <Override PartName="/ppt/slideLayouts/slideLayout10.xml" ContentType="application/vnd.openxmlformats-officedocument.presentationml.slideLayout+xml"/>
  <Override PartName="/ppt/diagrams/layout2.xml" ContentType="application/vnd.openxmlformats-officedocument.drawingml.diagramLayout+xml"/>
  <Override PartName="/ppt/tags/tag15.xml" ContentType="application/vnd.openxmlformats-officedocument.presentationml.tags+xml"/>
  <Override PartName="/ppt/notesSlides/notesSlide8.xml" ContentType="application/vnd.openxmlformats-officedocument.presentationml.notesSlide+xml"/>
  <Override PartName="/ppt/diagrams/data5.xml" ContentType="application/vnd.openxmlformats-officedocument.drawingml.diagramData+xml"/>
  <Override PartName="/ppt/diagrams/colors7.xml" ContentType="application/vnd.openxmlformats-officedocument.drawingml.diagramColors+xml"/>
  <Override PartName="/ppt/notesSlides/notesSlide11.xml" ContentType="application/vnd.openxmlformats-officedocument.presentationml.notesSlide+xml"/>
  <Override PartName="/ppt/diagrams/drawing8.xml" ContentType="application/vnd.ms-office.drawingml.diagramDrawing+xml"/>
  <Override PartName="/ppt/tags/tag24.xml" ContentType="application/vnd.openxmlformats-officedocument.presentationml.tags+xml"/>
  <Override PartName="/ppt/diagrams/quickStyle12.xml" ContentType="application/vnd.openxmlformats-officedocument.drawingml.diagramStyle+xml"/>
  <Override PartName="/ppt/tags/tag33.xml" ContentType="application/vnd.openxmlformats-officedocument.presentationml.tags+xml"/>
  <Override PartName="/ppt/diagrams/drawing13.xml" ContentType="application/vnd.ms-office.drawingml.diagramDrawing+xml"/>
  <Override PartName="/ppt/notesSlides/notesSlide20.xml" ContentType="application/vnd.openxmlformats-officedocument.presentationml.notesSlide+xml"/>
  <Override PartName="/ppt/notesSlides/notesSlide6.xml" ContentType="application/vnd.openxmlformats-officedocument.presentationml.notesSlide+xml"/>
  <Override PartName="/ppt/tags/tag13.xml" ContentType="application/vnd.openxmlformats-officedocument.presentationml.tags+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tags/tag22.xml" ContentType="application/vnd.openxmlformats-officedocument.presentationml.tags+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tags/tag31.xml" ContentType="application/vnd.openxmlformats-officedocument.presentationml.tags+xml"/>
  <Override PartName="/ppt/diagrams/layout14.xml" ContentType="application/vnd.openxmlformats-officedocument.drawingml.diagramLayout+xml"/>
  <Override PartName="/ppt/slides/slide8.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ppt/tags/tag11.xml" ContentType="application/vnd.openxmlformats-officedocument.presentationml.tags+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tags/tag20.xml" ContentType="application/vnd.openxmlformats-officedocument.presentationml.tags+xml"/>
  <Override PartName="/ppt/diagrams/layout12.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diagrams/data11.xml" ContentType="application/vnd.openxmlformats-officedocument.drawingml.diagramData+xml"/>
  <Override PartName="/ppt/notesSlides/notesSlide18.xml" ContentType="application/vnd.openxmlformats-officedocument.presentationml.notesSlide+xml"/>
  <Default Extension="rels" ContentType="application/vnd.openxmlformats-package.relationships+xml"/>
  <Override PartName="/ppt/diagrams/layout7.xml" ContentType="application/vnd.openxmlformats-officedocument.drawingml.diagramLayout+xml"/>
  <Override PartName="/ppt/diagrams/data8.xml" ContentType="application/vnd.openxmlformats-officedocument.drawingml.diagramData+xml"/>
  <Override PartName="/ppt/tags/tag29.xml" ContentType="application/vnd.openxmlformats-officedocument.presentationml.tags+xml"/>
  <Override PartName="/ppt/slides/slide12.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notesSlides/notesSlide14.xml" ContentType="application/vnd.openxmlformats-officedocument.presentationml.notesSlide+xml"/>
  <Override PartName="/ppt/tags/tag36.xml" ContentType="application/vnd.openxmlformats-officedocument.presentationml.tags+xml"/>
  <Override PartName="/ppt/diagrams/layout3.xml" ContentType="application/vnd.openxmlformats-officedocument.drawingml.diagramLayout+xml"/>
  <Override PartName="/ppt/diagrams/data4.xml" ContentType="application/vnd.openxmlformats-officedocument.drawingml.diagramData+xml"/>
  <Override PartName="/ppt/tags/tag14.xml" ContentType="application/vnd.openxmlformats-officedocument.presentationml.tags+xml"/>
  <Override PartName="/ppt/notesSlides/notesSlide9.xml" ContentType="application/vnd.openxmlformats-officedocument.presentationml.notesSlide+xml"/>
  <Override PartName="/ppt/tags/tag25.xml" ContentType="application/vnd.openxmlformats-officedocument.presentationml.tags+xml"/>
  <Override PartName="/ppt/diagrams/drawing9.xml" ContentType="application/vnd.ms-office.drawingml.diagramDrawing+xml"/>
  <Override PartName="/ppt/notesSlides/notesSlide21.xml" ContentType="application/vnd.openxmlformats-officedocument.presentationml.notesSlide+xml"/>
  <Override PartName="/ppt/diagrams/colors6.xml" ContentType="application/vnd.openxmlformats-officedocument.drawingml.diagramColors+xml"/>
  <Override PartName="/ppt/notesSlides/notesSlide10.xml" ContentType="application/vnd.openxmlformats-officedocument.presentationml.notesSlide+xml"/>
  <Override PartName="/ppt/diagrams/quickStyle9.xml" ContentType="application/vnd.openxmlformats-officedocument.drawingml.diagramStyle+xml"/>
  <Override PartName="/ppt/diagrams/quickStyle11.xml" ContentType="application/vnd.openxmlformats-officedocument.drawingml.diagramStyle+xml"/>
  <Override PartName="/ppt/tags/tag32.xml" ContentType="application/vnd.openxmlformats-officedocument.presentationml.tags+xml"/>
  <Override PartName="/ppt/diagrams/drawing12.xml" ContentType="application/vnd.ms-office.drawingml.diagramDrawing+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10.xml" ContentType="application/vnd.openxmlformats-officedocument.presentationml.tags+xml"/>
  <Override PartName="/ppt/diagrams/drawing5.xml" ContentType="application/vnd.ms-office.drawingml.diagramDrawing+xml"/>
  <Override PartName="/ppt/tags/tag21.xml" ContentType="application/vnd.openxmlformats-officedocument.presentationml.tags+xml"/>
  <Override PartName="/ppt/diagrams/layout11.xml" ContentType="application/vnd.openxmlformats-officedocument.drawingml.diagramLayout+xml"/>
  <Override PartName="/ppt/diagrams/colors14.xml" ContentType="application/vnd.openxmlformats-officedocument.drawingml.diagramColors+xml"/>
  <Override PartName="/ppt/notesSlides/notesSlide1.xml" ContentType="application/vnd.openxmlformats-officedocument.presentationml.notesSlide+xml"/>
  <Override PartName="/ppt/tags/tag7.xml" ContentType="application/vnd.openxmlformats-officedocument.presentationml.tags+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diagrams/colors10.xml" ContentType="application/vnd.openxmlformats-officedocument.drawingml.diagramColors+xml"/>
  <Override PartName="/ppt/notesSlides/notesSlide19.xml" ContentType="application/vnd.openxmlformats-officedocument.presentationml.notesSlide+xml"/>
  <Override PartName="/ppt/tags/tag3.xml" ContentType="application/vnd.openxmlformats-officedocument.presentationml.tags+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Default Extension="jpeg" ContentType="image/jpeg"/>
  <Override PartName="/ppt/slides/slide13.xml" ContentType="application/vnd.openxmlformats-officedocument.presentationml.slide+xml"/>
  <Override PartName="/ppt/slideLayouts/slideLayout1.xml" ContentType="application/vnd.openxmlformats-officedocument.presentationml.slideLayout+xml"/>
  <Override PartName="/ppt/tags/tag19.xml" ContentType="application/vnd.openxmlformats-officedocument.presentationml.tags+xml"/>
  <Override PartName="/ppt/notesSlides/notesSlide15.xml" ContentType="application/vnd.openxmlformats-officedocument.presentationml.notesSlide+xml"/>
  <Override PartName="/ppt/diagrams/data9.xml" ContentType="application/vnd.openxmlformats-officedocument.drawingml.diagramData+xml"/>
  <Override PartName="/ppt/tags/tag37.xml" ContentType="application/vnd.openxmlformats-officedocument.presentationml.tags+xml"/>
  <Override PartName="/ppt/slides/slide20.xml" ContentType="application/vnd.openxmlformats-officedocument.presentationml.slide+xml"/>
  <Override PartName="/ppt/diagrams/layout4.xml" ContentType="application/vnd.openxmlformats-officedocument.drawingml.diagramLayout+xml"/>
  <Override PartName="/ppt/tags/tag26.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600" autoAdjust="0"/>
  </p:normalViewPr>
  <p:slideViewPr>
    <p:cSldViewPr>
      <p:cViewPr varScale="1">
        <p:scale>
          <a:sx n="112" d="100"/>
          <a:sy n="112" d="100"/>
        </p:scale>
        <p:origin x="-158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079CB9-A479-40E4-8CA0-EA54F4A91D59}"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18D5E9FC-69AE-46DE-ACC9-82E66FB4F3EE}">
      <dgm:prSet phldrT="[Text]" custT="1">
        <dgm:style>
          <a:lnRef idx="3">
            <a:schemeClr val="lt1"/>
          </a:lnRef>
          <a:fillRef idx="1">
            <a:schemeClr val="dk1"/>
          </a:fillRef>
          <a:effectRef idx="1">
            <a:schemeClr val="dk1"/>
          </a:effectRef>
          <a:fontRef idx="minor">
            <a:schemeClr val="lt1"/>
          </a:fontRef>
        </dgm:style>
      </dgm:prSet>
      <dgm:spPr/>
      <dgm:t>
        <a:bodyPr/>
        <a:lstStyle/>
        <a:p>
          <a:r>
            <a:rPr lang="en-US" sz="3600" dirty="0" smtClean="0">
              <a:latin typeface="Arial" pitchFamily="34" charset="0"/>
              <a:cs typeface="Arial" pitchFamily="34" charset="0"/>
            </a:rPr>
            <a:t>Compliance</a:t>
          </a:r>
          <a:endParaRPr lang="en-US" sz="3600" dirty="0">
            <a:latin typeface="Arial" pitchFamily="34" charset="0"/>
            <a:cs typeface="Arial" pitchFamily="34" charset="0"/>
          </a:endParaRPr>
        </a:p>
      </dgm:t>
    </dgm:pt>
    <dgm:pt modelId="{1D4D85D1-2EB1-491D-8613-8FFBB7B7233E}" type="parTrans" cxnId="{2320F773-9139-45E1-A64F-33C066FD0208}">
      <dgm:prSet/>
      <dgm:spPr/>
      <dgm:t>
        <a:bodyPr/>
        <a:lstStyle/>
        <a:p>
          <a:endParaRPr lang="en-US">
            <a:latin typeface="Arial" pitchFamily="34" charset="0"/>
            <a:cs typeface="Arial" pitchFamily="34" charset="0"/>
          </a:endParaRPr>
        </a:p>
      </dgm:t>
    </dgm:pt>
    <dgm:pt modelId="{F03C4F31-3752-4579-BB1D-E4D6095AFC05}" type="sibTrans" cxnId="{2320F773-9139-45E1-A64F-33C066FD0208}">
      <dgm:prSet/>
      <dgm:spPr/>
      <dgm:t>
        <a:bodyPr/>
        <a:lstStyle/>
        <a:p>
          <a:endParaRPr lang="en-US">
            <a:latin typeface="Arial" pitchFamily="34" charset="0"/>
            <a:cs typeface="Arial" pitchFamily="34" charset="0"/>
          </a:endParaRPr>
        </a:p>
      </dgm:t>
    </dgm:pt>
    <dgm:pt modelId="{A8469361-7EB1-45C4-9AA5-339741920C27}">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latin typeface="Arial" pitchFamily="34" charset="0"/>
              <a:cs typeface="Arial" pitchFamily="34" charset="0"/>
            </a:rPr>
            <a:t>Tendency to perform an action when a warning system instructs the user to do so</a:t>
          </a:r>
          <a:endParaRPr lang="en-US" dirty="0">
            <a:latin typeface="Arial" pitchFamily="34" charset="0"/>
            <a:cs typeface="Arial" pitchFamily="34" charset="0"/>
          </a:endParaRPr>
        </a:p>
      </dgm:t>
    </dgm:pt>
    <dgm:pt modelId="{C900D5F6-98DC-47E0-8288-13E61D256BAE}" type="parTrans" cxnId="{5E541125-BAF9-4EDD-A86C-F37138C3F91F}">
      <dgm:prSet/>
      <dgm:spPr/>
      <dgm:t>
        <a:bodyPr/>
        <a:lstStyle/>
        <a:p>
          <a:endParaRPr lang="en-US">
            <a:latin typeface="Arial" pitchFamily="34" charset="0"/>
            <a:cs typeface="Arial" pitchFamily="34" charset="0"/>
          </a:endParaRPr>
        </a:p>
      </dgm:t>
    </dgm:pt>
    <dgm:pt modelId="{4AC29080-A178-4D61-AE27-EAE539BE75F5}" type="sibTrans" cxnId="{5E541125-BAF9-4EDD-A86C-F37138C3F91F}">
      <dgm:prSet/>
      <dgm:spPr/>
      <dgm:t>
        <a:bodyPr/>
        <a:lstStyle/>
        <a:p>
          <a:endParaRPr lang="en-US">
            <a:latin typeface="Arial" pitchFamily="34" charset="0"/>
            <a:cs typeface="Arial" pitchFamily="34" charset="0"/>
          </a:endParaRPr>
        </a:p>
      </dgm:t>
    </dgm:pt>
    <dgm:pt modelId="{373DDD94-F0A3-4EE4-BDCC-CC945DE33A2E}">
      <dgm:prSet phldrT="[Text]" custT="1">
        <dgm:style>
          <a:lnRef idx="3">
            <a:schemeClr val="lt1"/>
          </a:lnRef>
          <a:fillRef idx="1">
            <a:schemeClr val="dk1"/>
          </a:fillRef>
          <a:effectRef idx="1">
            <a:schemeClr val="dk1"/>
          </a:effectRef>
          <a:fontRef idx="minor">
            <a:schemeClr val="lt1"/>
          </a:fontRef>
        </dgm:style>
      </dgm:prSet>
      <dgm:spPr/>
      <dgm:t>
        <a:bodyPr/>
        <a:lstStyle/>
        <a:p>
          <a:r>
            <a:rPr lang="en-US" sz="3600" dirty="0" smtClean="0">
              <a:latin typeface="Arial" pitchFamily="34" charset="0"/>
              <a:cs typeface="Arial" pitchFamily="34" charset="0"/>
            </a:rPr>
            <a:t>Reliance</a:t>
          </a:r>
          <a:endParaRPr lang="en-US" sz="3600" dirty="0">
            <a:latin typeface="Arial" pitchFamily="34" charset="0"/>
            <a:cs typeface="Arial" pitchFamily="34" charset="0"/>
          </a:endParaRPr>
        </a:p>
      </dgm:t>
    </dgm:pt>
    <dgm:pt modelId="{21D81D2B-F661-47F5-950B-F472254DCD61}" type="parTrans" cxnId="{1253F454-ABAF-4170-B3AF-62FCFBC7B132}">
      <dgm:prSet/>
      <dgm:spPr/>
      <dgm:t>
        <a:bodyPr/>
        <a:lstStyle/>
        <a:p>
          <a:endParaRPr lang="en-US">
            <a:latin typeface="Arial" pitchFamily="34" charset="0"/>
            <a:cs typeface="Arial" pitchFamily="34" charset="0"/>
          </a:endParaRPr>
        </a:p>
      </dgm:t>
    </dgm:pt>
    <dgm:pt modelId="{066037F0-D9DD-46EA-84F0-1111383BC02A}" type="sibTrans" cxnId="{1253F454-ABAF-4170-B3AF-62FCFBC7B132}">
      <dgm:prSet/>
      <dgm:spPr/>
      <dgm:t>
        <a:bodyPr/>
        <a:lstStyle/>
        <a:p>
          <a:endParaRPr lang="en-US">
            <a:latin typeface="Arial" pitchFamily="34" charset="0"/>
            <a:cs typeface="Arial" pitchFamily="34" charset="0"/>
          </a:endParaRPr>
        </a:p>
      </dgm:t>
    </dgm:pt>
    <dgm:pt modelId="{225C48FB-82C4-4425-A0D6-6EF7BBAEDEE6}">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latin typeface="Arial" pitchFamily="34" charset="0"/>
              <a:cs typeface="Arial" pitchFamily="34" charset="0"/>
            </a:rPr>
            <a:t>Tendency to refrain from performing an action when the warning system does not indicate that it is necessary</a:t>
          </a:r>
          <a:endParaRPr lang="en-US" dirty="0">
            <a:latin typeface="Arial" pitchFamily="34" charset="0"/>
            <a:cs typeface="Arial" pitchFamily="34" charset="0"/>
          </a:endParaRPr>
        </a:p>
      </dgm:t>
    </dgm:pt>
    <dgm:pt modelId="{8D812D52-B809-489D-9978-C75C4AF80FC8}" type="parTrans" cxnId="{B513D5F7-762A-452E-A472-82C0718D137D}">
      <dgm:prSet/>
      <dgm:spPr/>
      <dgm:t>
        <a:bodyPr/>
        <a:lstStyle/>
        <a:p>
          <a:endParaRPr lang="en-US">
            <a:latin typeface="Arial" pitchFamily="34" charset="0"/>
            <a:cs typeface="Arial" pitchFamily="34" charset="0"/>
          </a:endParaRPr>
        </a:p>
      </dgm:t>
    </dgm:pt>
    <dgm:pt modelId="{5BA2B887-2F7E-47CE-A94F-42388525BDBC}" type="sibTrans" cxnId="{B513D5F7-762A-452E-A472-82C0718D137D}">
      <dgm:prSet/>
      <dgm:spPr/>
      <dgm:t>
        <a:bodyPr/>
        <a:lstStyle/>
        <a:p>
          <a:endParaRPr lang="en-US">
            <a:latin typeface="Arial" pitchFamily="34" charset="0"/>
            <a:cs typeface="Arial" pitchFamily="34" charset="0"/>
          </a:endParaRPr>
        </a:p>
      </dgm:t>
    </dgm:pt>
    <dgm:pt modelId="{010C007B-08EE-4398-A51F-5D5FD434AEE2}" type="pres">
      <dgm:prSet presAssocID="{A2079CB9-A479-40E4-8CA0-EA54F4A91D59}" presName="Name0" presStyleCnt="0">
        <dgm:presLayoutVars>
          <dgm:dir/>
          <dgm:animLvl val="lvl"/>
          <dgm:resizeHandles/>
        </dgm:presLayoutVars>
      </dgm:prSet>
      <dgm:spPr/>
      <dgm:t>
        <a:bodyPr/>
        <a:lstStyle/>
        <a:p>
          <a:endParaRPr lang="en-US"/>
        </a:p>
      </dgm:t>
    </dgm:pt>
    <dgm:pt modelId="{3E42C65E-4B21-40F1-90D3-1854D0E49091}" type="pres">
      <dgm:prSet presAssocID="{18D5E9FC-69AE-46DE-ACC9-82E66FB4F3EE}" presName="linNode" presStyleCnt="0"/>
      <dgm:spPr/>
    </dgm:pt>
    <dgm:pt modelId="{A3F982D5-0BBC-47F8-8381-3BD889341FC1}" type="pres">
      <dgm:prSet presAssocID="{18D5E9FC-69AE-46DE-ACC9-82E66FB4F3EE}" presName="parentShp" presStyleLbl="node1" presStyleIdx="0" presStyleCnt="2" custScaleX="96078">
        <dgm:presLayoutVars>
          <dgm:bulletEnabled val="1"/>
        </dgm:presLayoutVars>
      </dgm:prSet>
      <dgm:spPr/>
      <dgm:t>
        <a:bodyPr/>
        <a:lstStyle/>
        <a:p>
          <a:endParaRPr lang="en-US"/>
        </a:p>
      </dgm:t>
    </dgm:pt>
    <dgm:pt modelId="{689299F3-C0B6-4493-80F4-6BBA1281481C}" type="pres">
      <dgm:prSet presAssocID="{18D5E9FC-69AE-46DE-ACC9-82E66FB4F3EE}" presName="childShp" presStyleLbl="bgAccFollowNode1" presStyleIdx="0" presStyleCnt="2">
        <dgm:presLayoutVars>
          <dgm:bulletEnabled val="1"/>
        </dgm:presLayoutVars>
      </dgm:prSet>
      <dgm:spPr/>
      <dgm:t>
        <a:bodyPr/>
        <a:lstStyle/>
        <a:p>
          <a:endParaRPr lang="en-US"/>
        </a:p>
      </dgm:t>
    </dgm:pt>
    <dgm:pt modelId="{F9766E20-4E43-449F-B714-29178AD6955A}" type="pres">
      <dgm:prSet presAssocID="{F03C4F31-3752-4579-BB1D-E4D6095AFC05}" presName="spacing" presStyleCnt="0"/>
      <dgm:spPr/>
    </dgm:pt>
    <dgm:pt modelId="{34E14A71-181A-48C6-9247-50639B4839BB}" type="pres">
      <dgm:prSet presAssocID="{373DDD94-F0A3-4EE4-BDCC-CC945DE33A2E}" presName="linNode" presStyleCnt="0"/>
      <dgm:spPr/>
    </dgm:pt>
    <dgm:pt modelId="{21335497-C6B2-4380-9BAF-277F623ECE16}" type="pres">
      <dgm:prSet presAssocID="{373DDD94-F0A3-4EE4-BDCC-CC945DE33A2E}" presName="parentShp" presStyleLbl="node1" presStyleIdx="1" presStyleCnt="2" custScaleX="96078">
        <dgm:presLayoutVars>
          <dgm:bulletEnabled val="1"/>
        </dgm:presLayoutVars>
      </dgm:prSet>
      <dgm:spPr/>
      <dgm:t>
        <a:bodyPr/>
        <a:lstStyle/>
        <a:p>
          <a:endParaRPr lang="en-US"/>
        </a:p>
      </dgm:t>
    </dgm:pt>
    <dgm:pt modelId="{B8A9F36D-4497-4719-8A09-9BA53FA62AA7}" type="pres">
      <dgm:prSet presAssocID="{373DDD94-F0A3-4EE4-BDCC-CC945DE33A2E}" presName="childShp" presStyleLbl="bgAccFollowNode1" presStyleIdx="1" presStyleCnt="2">
        <dgm:presLayoutVars>
          <dgm:bulletEnabled val="1"/>
        </dgm:presLayoutVars>
      </dgm:prSet>
      <dgm:spPr/>
      <dgm:t>
        <a:bodyPr/>
        <a:lstStyle/>
        <a:p>
          <a:endParaRPr lang="en-US"/>
        </a:p>
      </dgm:t>
    </dgm:pt>
  </dgm:ptLst>
  <dgm:cxnLst>
    <dgm:cxn modelId="{598E6B2E-F464-47F5-9BD1-342738A58CED}" type="presOf" srcId="{A2079CB9-A479-40E4-8CA0-EA54F4A91D59}" destId="{010C007B-08EE-4398-A51F-5D5FD434AEE2}" srcOrd="0" destOrd="0" presId="urn:microsoft.com/office/officeart/2005/8/layout/vList6"/>
    <dgm:cxn modelId="{5E541125-BAF9-4EDD-A86C-F37138C3F91F}" srcId="{18D5E9FC-69AE-46DE-ACC9-82E66FB4F3EE}" destId="{A8469361-7EB1-45C4-9AA5-339741920C27}" srcOrd="0" destOrd="0" parTransId="{C900D5F6-98DC-47E0-8288-13E61D256BAE}" sibTransId="{4AC29080-A178-4D61-AE27-EAE539BE75F5}"/>
    <dgm:cxn modelId="{1253F454-ABAF-4170-B3AF-62FCFBC7B132}" srcId="{A2079CB9-A479-40E4-8CA0-EA54F4A91D59}" destId="{373DDD94-F0A3-4EE4-BDCC-CC945DE33A2E}" srcOrd="1" destOrd="0" parTransId="{21D81D2B-F661-47F5-950B-F472254DCD61}" sibTransId="{066037F0-D9DD-46EA-84F0-1111383BC02A}"/>
    <dgm:cxn modelId="{8E12B2A8-67FE-434F-8AEA-79069085E896}" type="presOf" srcId="{18D5E9FC-69AE-46DE-ACC9-82E66FB4F3EE}" destId="{A3F982D5-0BBC-47F8-8381-3BD889341FC1}" srcOrd="0" destOrd="0" presId="urn:microsoft.com/office/officeart/2005/8/layout/vList6"/>
    <dgm:cxn modelId="{B513D5F7-762A-452E-A472-82C0718D137D}" srcId="{373DDD94-F0A3-4EE4-BDCC-CC945DE33A2E}" destId="{225C48FB-82C4-4425-A0D6-6EF7BBAEDEE6}" srcOrd="0" destOrd="0" parTransId="{8D812D52-B809-489D-9978-C75C4AF80FC8}" sibTransId="{5BA2B887-2F7E-47CE-A94F-42388525BDBC}"/>
    <dgm:cxn modelId="{4C274012-2468-470E-9DA3-3314B39F9054}" type="presOf" srcId="{225C48FB-82C4-4425-A0D6-6EF7BBAEDEE6}" destId="{B8A9F36D-4497-4719-8A09-9BA53FA62AA7}" srcOrd="0" destOrd="0" presId="urn:microsoft.com/office/officeart/2005/8/layout/vList6"/>
    <dgm:cxn modelId="{9D4C660B-789D-45D9-B935-449B2DA5AA86}" type="presOf" srcId="{373DDD94-F0A3-4EE4-BDCC-CC945DE33A2E}" destId="{21335497-C6B2-4380-9BAF-277F623ECE16}" srcOrd="0" destOrd="0" presId="urn:microsoft.com/office/officeart/2005/8/layout/vList6"/>
    <dgm:cxn modelId="{2320F773-9139-45E1-A64F-33C066FD0208}" srcId="{A2079CB9-A479-40E4-8CA0-EA54F4A91D59}" destId="{18D5E9FC-69AE-46DE-ACC9-82E66FB4F3EE}" srcOrd="0" destOrd="0" parTransId="{1D4D85D1-2EB1-491D-8613-8FFBB7B7233E}" sibTransId="{F03C4F31-3752-4579-BB1D-E4D6095AFC05}"/>
    <dgm:cxn modelId="{C5B3F81E-E146-4F9B-BD74-CA31C53E4F40}" type="presOf" srcId="{A8469361-7EB1-45C4-9AA5-339741920C27}" destId="{689299F3-C0B6-4493-80F4-6BBA1281481C}" srcOrd="0" destOrd="0" presId="urn:microsoft.com/office/officeart/2005/8/layout/vList6"/>
    <dgm:cxn modelId="{B003DAC5-4E77-45D0-8655-F3817E8B8136}" type="presParOf" srcId="{010C007B-08EE-4398-A51F-5D5FD434AEE2}" destId="{3E42C65E-4B21-40F1-90D3-1854D0E49091}" srcOrd="0" destOrd="0" presId="urn:microsoft.com/office/officeart/2005/8/layout/vList6"/>
    <dgm:cxn modelId="{744AF892-2EEF-437B-9E57-57DB0A12416A}" type="presParOf" srcId="{3E42C65E-4B21-40F1-90D3-1854D0E49091}" destId="{A3F982D5-0BBC-47F8-8381-3BD889341FC1}" srcOrd="0" destOrd="0" presId="urn:microsoft.com/office/officeart/2005/8/layout/vList6"/>
    <dgm:cxn modelId="{840E4FB4-5705-45C9-BE60-C11333B1EDE9}" type="presParOf" srcId="{3E42C65E-4B21-40F1-90D3-1854D0E49091}" destId="{689299F3-C0B6-4493-80F4-6BBA1281481C}" srcOrd="1" destOrd="0" presId="urn:microsoft.com/office/officeart/2005/8/layout/vList6"/>
    <dgm:cxn modelId="{42DCC338-FBA5-44D2-8047-25DF2797A26B}" type="presParOf" srcId="{010C007B-08EE-4398-A51F-5D5FD434AEE2}" destId="{F9766E20-4E43-449F-B714-29178AD6955A}" srcOrd="1" destOrd="0" presId="urn:microsoft.com/office/officeart/2005/8/layout/vList6"/>
    <dgm:cxn modelId="{014DBC7B-280B-4194-B5B5-D8797C0ADFA1}" type="presParOf" srcId="{010C007B-08EE-4398-A51F-5D5FD434AEE2}" destId="{34E14A71-181A-48C6-9247-50639B4839BB}" srcOrd="2" destOrd="0" presId="urn:microsoft.com/office/officeart/2005/8/layout/vList6"/>
    <dgm:cxn modelId="{88BB6090-0377-4DA2-B2FC-49FA1A856A24}" type="presParOf" srcId="{34E14A71-181A-48C6-9247-50639B4839BB}" destId="{21335497-C6B2-4380-9BAF-277F623ECE16}" srcOrd="0" destOrd="0" presId="urn:microsoft.com/office/officeart/2005/8/layout/vList6"/>
    <dgm:cxn modelId="{54AD3855-FA44-4BD4-80EF-C7EF03F914EB}" type="presParOf" srcId="{34E14A71-181A-48C6-9247-50639B4839BB}" destId="{B8A9F36D-4497-4719-8A09-9BA53FA62AA7}" srcOrd="1" destOrd="0" presId="urn:microsoft.com/office/officeart/2005/8/layout/vList6"/>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FC5792E-21DB-4F37-87F5-40D9B79226A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7044A59-ABD5-47C4-BAB1-0B8922C99193}">
      <dgm:prSet phldrT="[Text]">
        <dgm:style>
          <a:lnRef idx="1">
            <a:schemeClr val="accent5"/>
          </a:lnRef>
          <a:fillRef idx="3">
            <a:schemeClr val="accent5"/>
          </a:fillRef>
          <a:effectRef idx="2">
            <a:schemeClr val="accent5"/>
          </a:effectRef>
          <a:fontRef idx="minor">
            <a:schemeClr val="lt1"/>
          </a:fontRef>
        </dgm:style>
      </dgm:prSet>
      <dgm:spPr/>
      <dgm:t>
        <a:bodyPr/>
        <a:lstStyle/>
        <a:p>
          <a:r>
            <a:rPr lang="en-US" dirty="0" smtClean="0">
              <a:latin typeface="Arial" pitchFamily="34" charset="0"/>
              <a:cs typeface="Arial" pitchFamily="34" charset="0"/>
            </a:rPr>
            <a:t>Incorrect Guidelines</a:t>
          </a:r>
          <a:endParaRPr lang="en-US" dirty="0">
            <a:latin typeface="Arial" pitchFamily="34" charset="0"/>
            <a:cs typeface="Arial" pitchFamily="34" charset="0"/>
          </a:endParaRPr>
        </a:p>
      </dgm:t>
    </dgm:pt>
    <dgm:pt modelId="{38D4F78D-C780-4164-ADC6-50D8B1473033}" type="parTrans" cxnId="{AE740D87-B5EF-497F-BCD1-E1075521341F}">
      <dgm:prSet/>
      <dgm:spPr/>
      <dgm:t>
        <a:bodyPr/>
        <a:lstStyle/>
        <a:p>
          <a:endParaRPr lang="en-US">
            <a:latin typeface="Arial" pitchFamily="34" charset="0"/>
            <a:cs typeface="Arial" pitchFamily="34" charset="0"/>
          </a:endParaRPr>
        </a:p>
      </dgm:t>
    </dgm:pt>
    <dgm:pt modelId="{74E09465-EE89-4EB9-8FBC-21E83074D331}" type="sibTrans" cxnId="{AE740D87-B5EF-497F-BCD1-E1075521341F}">
      <dgm:prSet/>
      <dgm:spPr/>
      <dgm:t>
        <a:bodyPr/>
        <a:lstStyle/>
        <a:p>
          <a:endParaRPr lang="en-US">
            <a:latin typeface="Arial" pitchFamily="34" charset="0"/>
            <a:cs typeface="Arial" pitchFamily="34" charset="0"/>
          </a:endParaRPr>
        </a:p>
      </dgm:t>
    </dgm:pt>
    <dgm:pt modelId="{4E4DBCE2-37F7-4E22-8B24-D50F71D54613}">
      <dgm:prSet phldrT="[Text]">
        <dgm:style>
          <a:lnRef idx="1">
            <a:schemeClr val="accent5"/>
          </a:lnRef>
          <a:fillRef idx="3">
            <a:schemeClr val="accent5"/>
          </a:fillRef>
          <a:effectRef idx="2">
            <a:schemeClr val="accent5"/>
          </a:effectRef>
          <a:fontRef idx="minor">
            <a:schemeClr val="lt1"/>
          </a:fontRef>
        </dgm:style>
      </dgm:prSet>
      <dgm:spPr/>
      <dgm:t>
        <a:bodyPr/>
        <a:lstStyle/>
        <a:p>
          <a:r>
            <a:rPr lang="en-US" dirty="0" smtClean="0">
              <a:latin typeface="Arial" pitchFamily="34" charset="0"/>
              <a:cs typeface="Arial" pitchFamily="34" charset="0"/>
            </a:rPr>
            <a:t>Too generic guideline</a:t>
          </a:r>
          <a:endParaRPr lang="en-US" dirty="0">
            <a:latin typeface="Arial" pitchFamily="34" charset="0"/>
            <a:cs typeface="Arial" pitchFamily="34" charset="0"/>
          </a:endParaRPr>
        </a:p>
      </dgm:t>
    </dgm:pt>
    <dgm:pt modelId="{3CD02340-27AB-4758-A1B7-5AB21947B2F2}" type="parTrans" cxnId="{51CDA269-7BA2-4311-8C53-832352CBF609}">
      <dgm:prSet/>
      <dgm:spPr/>
      <dgm:t>
        <a:bodyPr/>
        <a:lstStyle/>
        <a:p>
          <a:endParaRPr lang="en-US">
            <a:latin typeface="Arial" pitchFamily="34" charset="0"/>
            <a:cs typeface="Arial" pitchFamily="34" charset="0"/>
          </a:endParaRPr>
        </a:p>
      </dgm:t>
    </dgm:pt>
    <dgm:pt modelId="{14EBE064-CD6C-4AD2-BCED-0ACA22FCF49E}" type="sibTrans" cxnId="{51CDA269-7BA2-4311-8C53-832352CBF609}">
      <dgm:prSet/>
      <dgm:spPr/>
      <dgm:t>
        <a:bodyPr/>
        <a:lstStyle/>
        <a:p>
          <a:endParaRPr lang="en-US">
            <a:latin typeface="Arial" pitchFamily="34" charset="0"/>
            <a:cs typeface="Arial" pitchFamily="34" charset="0"/>
          </a:endParaRPr>
        </a:p>
      </dgm:t>
    </dgm:pt>
    <dgm:pt modelId="{1A316B08-A3E1-42F1-8CFD-E45350743104}">
      <dgm:prSet phldrT="[Text]">
        <dgm:style>
          <a:lnRef idx="1">
            <a:schemeClr val="accent5"/>
          </a:lnRef>
          <a:fillRef idx="3">
            <a:schemeClr val="accent5"/>
          </a:fillRef>
          <a:effectRef idx="2">
            <a:schemeClr val="accent5"/>
          </a:effectRef>
          <a:fontRef idx="minor">
            <a:schemeClr val="lt1"/>
          </a:fontRef>
        </dgm:style>
      </dgm:prSet>
      <dgm:spPr/>
      <dgm:t>
        <a:bodyPr/>
        <a:lstStyle/>
        <a:p>
          <a:r>
            <a:rPr lang="en-US" dirty="0" smtClean="0">
              <a:latin typeface="Arial" pitchFamily="34" charset="0"/>
              <a:cs typeface="Arial" pitchFamily="34" charset="0"/>
            </a:rPr>
            <a:t>Patient data inconsistency</a:t>
          </a:r>
          <a:endParaRPr lang="en-US" dirty="0">
            <a:latin typeface="Arial" pitchFamily="34" charset="0"/>
            <a:cs typeface="Arial" pitchFamily="34" charset="0"/>
          </a:endParaRPr>
        </a:p>
      </dgm:t>
    </dgm:pt>
    <dgm:pt modelId="{C2CD8B2C-A893-4717-8611-434E780A67A8}" type="parTrans" cxnId="{61AB2EA3-9FF0-4039-A647-4B84E55162BC}">
      <dgm:prSet/>
      <dgm:spPr/>
      <dgm:t>
        <a:bodyPr/>
        <a:lstStyle/>
        <a:p>
          <a:endParaRPr lang="en-US">
            <a:latin typeface="Arial" pitchFamily="34" charset="0"/>
            <a:cs typeface="Arial" pitchFamily="34" charset="0"/>
          </a:endParaRPr>
        </a:p>
      </dgm:t>
    </dgm:pt>
    <dgm:pt modelId="{9AAA5DB1-B53F-4419-867B-8FD4118109CF}" type="sibTrans" cxnId="{61AB2EA3-9FF0-4039-A647-4B84E55162BC}">
      <dgm:prSet/>
      <dgm:spPr/>
      <dgm:t>
        <a:bodyPr/>
        <a:lstStyle/>
        <a:p>
          <a:endParaRPr lang="en-US">
            <a:latin typeface="Arial" pitchFamily="34" charset="0"/>
            <a:cs typeface="Arial" pitchFamily="34" charset="0"/>
          </a:endParaRPr>
        </a:p>
      </dgm:t>
    </dgm:pt>
    <dgm:pt modelId="{10B53D8F-4EC8-47DA-B8BB-7032AFCD1F0C}">
      <dgm:prSet phldrT="[Text]">
        <dgm:style>
          <a:lnRef idx="1">
            <a:schemeClr val="accent5"/>
          </a:lnRef>
          <a:fillRef idx="3">
            <a:schemeClr val="accent5"/>
          </a:fillRef>
          <a:effectRef idx="2">
            <a:schemeClr val="accent5"/>
          </a:effectRef>
          <a:fontRef idx="minor">
            <a:schemeClr val="lt1"/>
          </a:fontRef>
        </dgm:style>
      </dgm:prSet>
      <dgm:spPr/>
      <dgm:t>
        <a:bodyPr/>
        <a:lstStyle/>
        <a:p>
          <a:r>
            <a:rPr lang="en-US" dirty="0" smtClean="0">
              <a:latin typeface="Arial" pitchFamily="34" charset="0"/>
              <a:cs typeface="Arial" pitchFamily="34" charset="0"/>
            </a:rPr>
            <a:t>Inappropriate action</a:t>
          </a:r>
        </a:p>
      </dgm:t>
    </dgm:pt>
    <dgm:pt modelId="{21E9AC7C-C8FB-4CA4-9A83-404CC7E59271}" type="parTrans" cxnId="{A750CAC5-9626-4BCC-9B58-1D237AFD6777}">
      <dgm:prSet/>
      <dgm:spPr/>
      <dgm:t>
        <a:bodyPr/>
        <a:lstStyle/>
        <a:p>
          <a:endParaRPr lang="en-US">
            <a:latin typeface="Arial" pitchFamily="34" charset="0"/>
            <a:cs typeface="Arial" pitchFamily="34" charset="0"/>
          </a:endParaRPr>
        </a:p>
      </dgm:t>
    </dgm:pt>
    <dgm:pt modelId="{67B2754A-FAB0-43E9-A25E-BC152E38D158}" type="sibTrans" cxnId="{A750CAC5-9626-4BCC-9B58-1D237AFD6777}">
      <dgm:prSet/>
      <dgm:spPr/>
      <dgm:t>
        <a:bodyPr/>
        <a:lstStyle/>
        <a:p>
          <a:endParaRPr lang="en-US">
            <a:latin typeface="Arial" pitchFamily="34" charset="0"/>
            <a:cs typeface="Arial" pitchFamily="34" charset="0"/>
          </a:endParaRPr>
        </a:p>
      </dgm:t>
    </dgm:pt>
    <dgm:pt modelId="{4C8725AD-652B-47E0-9ABB-9E71F4182481}">
      <dgm:prSet phldrT="[Text]">
        <dgm:style>
          <a:lnRef idx="1">
            <a:schemeClr val="accent5"/>
          </a:lnRef>
          <a:fillRef idx="3">
            <a:schemeClr val="accent5"/>
          </a:fillRef>
          <a:effectRef idx="2">
            <a:schemeClr val="accent5"/>
          </a:effectRef>
          <a:fontRef idx="minor">
            <a:schemeClr val="lt1"/>
          </a:fontRef>
        </dgm:style>
      </dgm:prSet>
      <dgm:spPr/>
      <dgm:t>
        <a:bodyPr/>
        <a:lstStyle/>
        <a:p>
          <a:r>
            <a:rPr lang="en-US" dirty="0" smtClean="0">
              <a:latin typeface="Arial" pitchFamily="34" charset="0"/>
              <a:cs typeface="Arial" pitchFamily="34" charset="0"/>
            </a:rPr>
            <a:t>Potential Risk</a:t>
          </a:r>
        </a:p>
      </dgm:t>
    </dgm:pt>
    <dgm:pt modelId="{BDDFD285-A08B-4F83-AE46-0AA448741669}" type="parTrans" cxnId="{169FD30C-088E-421F-B94A-4EB3DC66CA0A}">
      <dgm:prSet/>
      <dgm:spPr/>
      <dgm:t>
        <a:bodyPr/>
        <a:lstStyle/>
        <a:p>
          <a:endParaRPr lang="en-US">
            <a:latin typeface="Arial" pitchFamily="34" charset="0"/>
            <a:cs typeface="Arial" pitchFamily="34" charset="0"/>
          </a:endParaRPr>
        </a:p>
      </dgm:t>
    </dgm:pt>
    <dgm:pt modelId="{09EB296D-A4D0-4952-BCFA-756C71B92DAA}" type="sibTrans" cxnId="{169FD30C-088E-421F-B94A-4EB3DC66CA0A}">
      <dgm:prSet/>
      <dgm:spPr/>
      <dgm:t>
        <a:bodyPr/>
        <a:lstStyle/>
        <a:p>
          <a:endParaRPr lang="en-US">
            <a:latin typeface="Arial" pitchFamily="34" charset="0"/>
            <a:cs typeface="Arial" pitchFamily="34" charset="0"/>
          </a:endParaRPr>
        </a:p>
      </dgm:t>
    </dgm:pt>
    <dgm:pt modelId="{0EB8EC94-40AF-43B7-8DAE-4984BEF126B0}" type="pres">
      <dgm:prSet presAssocID="{CFC5792E-21DB-4F37-87F5-40D9B79226A5}" presName="linear" presStyleCnt="0">
        <dgm:presLayoutVars>
          <dgm:animLvl val="lvl"/>
          <dgm:resizeHandles val="exact"/>
        </dgm:presLayoutVars>
      </dgm:prSet>
      <dgm:spPr/>
      <dgm:t>
        <a:bodyPr/>
        <a:lstStyle/>
        <a:p>
          <a:endParaRPr lang="en-US"/>
        </a:p>
      </dgm:t>
    </dgm:pt>
    <dgm:pt modelId="{3C0D5AD2-F202-4E32-804E-D9F877FB93D3}" type="pres">
      <dgm:prSet presAssocID="{47044A59-ABD5-47C4-BAB1-0B8922C99193}" presName="parentText" presStyleLbl="node1" presStyleIdx="0" presStyleCnt="5">
        <dgm:presLayoutVars>
          <dgm:chMax val="0"/>
          <dgm:bulletEnabled val="1"/>
        </dgm:presLayoutVars>
      </dgm:prSet>
      <dgm:spPr/>
      <dgm:t>
        <a:bodyPr/>
        <a:lstStyle/>
        <a:p>
          <a:endParaRPr lang="en-US"/>
        </a:p>
      </dgm:t>
    </dgm:pt>
    <dgm:pt modelId="{DE6C908A-96AD-4A95-B97A-7A6E9EABB042}" type="pres">
      <dgm:prSet presAssocID="{74E09465-EE89-4EB9-8FBC-21E83074D331}" presName="spacer" presStyleCnt="0"/>
      <dgm:spPr/>
    </dgm:pt>
    <dgm:pt modelId="{16B16F43-F63F-4906-92E3-2384A38DA605}" type="pres">
      <dgm:prSet presAssocID="{4E4DBCE2-37F7-4E22-8B24-D50F71D54613}" presName="parentText" presStyleLbl="node1" presStyleIdx="1" presStyleCnt="5">
        <dgm:presLayoutVars>
          <dgm:chMax val="0"/>
          <dgm:bulletEnabled val="1"/>
        </dgm:presLayoutVars>
      </dgm:prSet>
      <dgm:spPr/>
      <dgm:t>
        <a:bodyPr/>
        <a:lstStyle/>
        <a:p>
          <a:endParaRPr lang="en-US"/>
        </a:p>
      </dgm:t>
    </dgm:pt>
    <dgm:pt modelId="{7E017CAA-E2B4-4FB1-8F0B-CA19645D498C}" type="pres">
      <dgm:prSet presAssocID="{14EBE064-CD6C-4AD2-BCED-0ACA22FCF49E}" presName="spacer" presStyleCnt="0"/>
      <dgm:spPr/>
    </dgm:pt>
    <dgm:pt modelId="{3526A086-FA92-46B8-8805-F9C8A15BFC16}" type="pres">
      <dgm:prSet presAssocID="{1A316B08-A3E1-42F1-8CFD-E45350743104}" presName="parentText" presStyleLbl="node1" presStyleIdx="2" presStyleCnt="5">
        <dgm:presLayoutVars>
          <dgm:chMax val="0"/>
          <dgm:bulletEnabled val="1"/>
        </dgm:presLayoutVars>
      </dgm:prSet>
      <dgm:spPr/>
      <dgm:t>
        <a:bodyPr/>
        <a:lstStyle/>
        <a:p>
          <a:endParaRPr lang="en-US"/>
        </a:p>
      </dgm:t>
    </dgm:pt>
    <dgm:pt modelId="{BA8865B5-6377-469F-B5E1-5A8BDCA1229D}" type="pres">
      <dgm:prSet presAssocID="{9AAA5DB1-B53F-4419-867B-8FD4118109CF}" presName="spacer" presStyleCnt="0"/>
      <dgm:spPr/>
    </dgm:pt>
    <dgm:pt modelId="{A3CF13BE-45CE-4D27-90E5-4BDD84CDC0CD}" type="pres">
      <dgm:prSet presAssocID="{10B53D8F-4EC8-47DA-B8BB-7032AFCD1F0C}" presName="parentText" presStyleLbl="node1" presStyleIdx="3" presStyleCnt="5">
        <dgm:presLayoutVars>
          <dgm:chMax val="0"/>
          <dgm:bulletEnabled val="1"/>
        </dgm:presLayoutVars>
      </dgm:prSet>
      <dgm:spPr/>
      <dgm:t>
        <a:bodyPr/>
        <a:lstStyle/>
        <a:p>
          <a:endParaRPr lang="en-US"/>
        </a:p>
      </dgm:t>
    </dgm:pt>
    <dgm:pt modelId="{4E546DCB-6B0D-4DDD-80A3-72E3E794D258}" type="pres">
      <dgm:prSet presAssocID="{67B2754A-FAB0-43E9-A25E-BC152E38D158}" presName="spacer" presStyleCnt="0"/>
      <dgm:spPr/>
    </dgm:pt>
    <dgm:pt modelId="{0400E6EC-669F-4340-93C5-963CBEEC5A3B}" type="pres">
      <dgm:prSet presAssocID="{4C8725AD-652B-47E0-9ABB-9E71F4182481}" presName="parentText" presStyleLbl="node1" presStyleIdx="4" presStyleCnt="5">
        <dgm:presLayoutVars>
          <dgm:chMax val="0"/>
          <dgm:bulletEnabled val="1"/>
        </dgm:presLayoutVars>
      </dgm:prSet>
      <dgm:spPr/>
      <dgm:t>
        <a:bodyPr/>
        <a:lstStyle/>
        <a:p>
          <a:endParaRPr lang="en-US"/>
        </a:p>
      </dgm:t>
    </dgm:pt>
  </dgm:ptLst>
  <dgm:cxnLst>
    <dgm:cxn modelId="{51CDA269-7BA2-4311-8C53-832352CBF609}" srcId="{CFC5792E-21DB-4F37-87F5-40D9B79226A5}" destId="{4E4DBCE2-37F7-4E22-8B24-D50F71D54613}" srcOrd="1" destOrd="0" parTransId="{3CD02340-27AB-4758-A1B7-5AB21947B2F2}" sibTransId="{14EBE064-CD6C-4AD2-BCED-0ACA22FCF49E}"/>
    <dgm:cxn modelId="{B38B2065-22DD-4A0C-8093-EF3D12AC3FDB}" type="presOf" srcId="{4E4DBCE2-37F7-4E22-8B24-D50F71D54613}" destId="{16B16F43-F63F-4906-92E3-2384A38DA605}" srcOrd="0" destOrd="0" presId="urn:microsoft.com/office/officeart/2005/8/layout/vList2"/>
    <dgm:cxn modelId="{169FD30C-088E-421F-B94A-4EB3DC66CA0A}" srcId="{CFC5792E-21DB-4F37-87F5-40D9B79226A5}" destId="{4C8725AD-652B-47E0-9ABB-9E71F4182481}" srcOrd="4" destOrd="0" parTransId="{BDDFD285-A08B-4F83-AE46-0AA448741669}" sibTransId="{09EB296D-A4D0-4952-BCFA-756C71B92DAA}"/>
    <dgm:cxn modelId="{EE087B99-0C02-4AEB-ADB5-182C9889EF67}" type="presOf" srcId="{4C8725AD-652B-47E0-9ABB-9E71F4182481}" destId="{0400E6EC-669F-4340-93C5-963CBEEC5A3B}" srcOrd="0" destOrd="0" presId="urn:microsoft.com/office/officeart/2005/8/layout/vList2"/>
    <dgm:cxn modelId="{AE740D87-B5EF-497F-BCD1-E1075521341F}" srcId="{CFC5792E-21DB-4F37-87F5-40D9B79226A5}" destId="{47044A59-ABD5-47C4-BAB1-0B8922C99193}" srcOrd="0" destOrd="0" parTransId="{38D4F78D-C780-4164-ADC6-50D8B1473033}" sibTransId="{74E09465-EE89-4EB9-8FBC-21E83074D331}"/>
    <dgm:cxn modelId="{A750CAC5-9626-4BCC-9B58-1D237AFD6777}" srcId="{CFC5792E-21DB-4F37-87F5-40D9B79226A5}" destId="{10B53D8F-4EC8-47DA-B8BB-7032AFCD1F0C}" srcOrd="3" destOrd="0" parTransId="{21E9AC7C-C8FB-4CA4-9A83-404CC7E59271}" sibTransId="{67B2754A-FAB0-43E9-A25E-BC152E38D158}"/>
    <dgm:cxn modelId="{2F09E5B4-C8AC-4E3B-A834-D4CDDF9B0E75}" type="presOf" srcId="{1A316B08-A3E1-42F1-8CFD-E45350743104}" destId="{3526A086-FA92-46B8-8805-F9C8A15BFC16}" srcOrd="0" destOrd="0" presId="urn:microsoft.com/office/officeart/2005/8/layout/vList2"/>
    <dgm:cxn modelId="{43A3FC8E-D9F8-48AA-8A92-3FAA90E9DB2D}" type="presOf" srcId="{CFC5792E-21DB-4F37-87F5-40D9B79226A5}" destId="{0EB8EC94-40AF-43B7-8DAE-4984BEF126B0}" srcOrd="0" destOrd="0" presId="urn:microsoft.com/office/officeart/2005/8/layout/vList2"/>
    <dgm:cxn modelId="{0B918077-4C76-4A59-909A-F20B412E0F3C}" type="presOf" srcId="{47044A59-ABD5-47C4-BAB1-0B8922C99193}" destId="{3C0D5AD2-F202-4E32-804E-D9F877FB93D3}" srcOrd="0" destOrd="0" presId="urn:microsoft.com/office/officeart/2005/8/layout/vList2"/>
    <dgm:cxn modelId="{7B5244D7-FFF2-433A-B25F-81E14773A7F7}" type="presOf" srcId="{10B53D8F-4EC8-47DA-B8BB-7032AFCD1F0C}" destId="{A3CF13BE-45CE-4D27-90E5-4BDD84CDC0CD}" srcOrd="0" destOrd="0" presId="urn:microsoft.com/office/officeart/2005/8/layout/vList2"/>
    <dgm:cxn modelId="{61AB2EA3-9FF0-4039-A647-4B84E55162BC}" srcId="{CFC5792E-21DB-4F37-87F5-40D9B79226A5}" destId="{1A316B08-A3E1-42F1-8CFD-E45350743104}" srcOrd="2" destOrd="0" parTransId="{C2CD8B2C-A893-4717-8611-434E780A67A8}" sibTransId="{9AAA5DB1-B53F-4419-867B-8FD4118109CF}"/>
    <dgm:cxn modelId="{BB957EBC-B9F1-4CD6-891A-3F0A0BA04774}" type="presParOf" srcId="{0EB8EC94-40AF-43B7-8DAE-4984BEF126B0}" destId="{3C0D5AD2-F202-4E32-804E-D9F877FB93D3}" srcOrd="0" destOrd="0" presId="urn:microsoft.com/office/officeart/2005/8/layout/vList2"/>
    <dgm:cxn modelId="{81146F04-0F6C-4265-9B7E-EF78FF4B32F2}" type="presParOf" srcId="{0EB8EC94-40AF-43B7-8DAE-4984BEF126B0}" destId="{DE6C908A-96AD-4A95-B97A-7A6E9EABB042}" srcOrd="1" destOrd="0" presId="urn:microsoft.com/office/officeart/2005/8/layout/vList2"/>
    <dgm:cxn modelId="{CCCCC9E4-B609-45CB-92F8-DFE07178DDAC}" type="presParOf" srcId="{0EB8EC94-40AF-43B7-8DAE-4984BEF126B0}" destId="{16B16F43-F63F-4906-92E3-2384A38DA605}" srcOrd="2" destOrd="0" presId="urn:microsoft.com/office/officeart/2005/8/layout/vList2"/>
    <dgm:cxn modelId="{B655FFEE-98F7-4D0A-A63C-32BD75A35CCD}" type="presParOf" srcId="{0EB8EC94-40AF-43B7-8DAE-4984BEF126B0}" destId="{7E017CAA-E2B4-4FB1-8F0B-CA19645D498C}" srcOrd="3" destOrd="0" presId="urn:microsoft.com/office/officeart/2005/8/layout/vList2"/>
    <dgm:cxn modelId="{6EE99ABD-547F-41D3-B983-3887645EC62E}" type="presParOf" srcId="{0EB8EC94-40AF-43B7-8DAE-4984BEF126B0}" destId="{3526A086-FA92-46B8-8805-F9C8A15BFC16}" srcOrd="4" destOrd="0" presId="urn:microsoft.com/office/officeart/2005/8/layout/vList2"/>
    <dgm:cxn modelId="{3E426F15-6DCC-427B-BCB3-F6D2DC0A421F}" type="presParOf" srcId="{0EB8EC94-40AF-43B7-8DAE-4984BEF126B0}" destId="{BA8865B5-6377-469F-B5E1-5A8BDCA1229D}" srcOrd="5" destOrd="0" presId="urn:microsoft.com/office/officeart/2005/8/layout/vList2"/>
    <dgm:cxn modelId="{59184DBB-68EA-4241-9FEB-E81D38584038}" type="presParOf" srcId="{0EB8EC94-40AF-43B7-8DAE-4984BEF126B0}" destId="{A3CF13BE-45CE-4D27-90E5-4BDD84CDC0CD}" srcOrd="6" destOrd="0" presId="urn:microsoft.com/office/officeart/2005/8/layout/vList2"/>
    <dgm:cxn modelId="{BB884B65-02D4-4B0B-B771-720DD4F8CF46}" type="presParOf" srcId="{0EB8EC94-40AF-43B7-8DAE-4984BEF126B0}" destId="{4E546DCB-6B0D-4DDD-80A3-72E3E794D258}" srcOrd="7" destOrd="0" presId="urn:microsoft.com/office/officeart/2005/8/layout/vList2"/>
    <dgm:cxn modelId="{27702727-455C-4B6D-B53E-C101C1E827E1}" type="presParOf" srcId="{0EB8EC94-40AF-43B7-8DAE-4984BEF126B0}" destId="{0400E6EC-669F-4340-93C5-963CBEEC5A3B}" srcOrd="8" destOrd="0" presId="urn:microsoft.com/office/officeart/2005/8/layout/vList2"/>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EB610F3-52AB-40ED-800C-370531471F92}"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029FAB5E-C7A2-4817-8DD2-DB0E6509C1E7}">
      <dgm:prSet phldrT="[Text]">
        <dgm:style>
          <a:lnRef idx="3">
            <a:schemeClr val="lt1"/>
          </a:lnRef>
          <a:fillRef idx="1">
            <a:schemeClr val="dk1"/>
          </a:fillRef>
          <a:effectRef idx="1">
            <a:schemeClr val="dk1"/>
          </a:effectRef>
          <a:fontRef idx="minor">
            <a:schemeClr val="lt1"/>
          </a:fontRef>
        </dgm:style>
      </dgm:prSet>
      <dgm:spPr/>
      <dgm:t>
        <a:bodyPr/>
        <a:lstStyle/>
        <a:p>
          <a:r>
            <a:rPr lang="en-US" dirty="0" smtClean="0">
              <a:latin typeface="Arial" pitchFamily="34" charset="0"/>
              <a:cs typeface="Arial" pitchFamily="34" charset="0"/>
            </a:rPr>
            <a:t>Medical Coding</a:t>
          </a:r>
          <a:endParaRPr lang="en-US" dirty="0">
            <a:latin typeface="Arial" pitchFamily="34" charset="0"/>
            <a:cs typeface="Arial" pitchFamily="34" charset="0"/>
          </a:endParaRPr>
        </a:p>
      </dgm:t>
    </dgm:pt>
    <dgm:pt modelId="{3AAE3CA0-02D6-4CF3-8AEC-BE1B3A6B3F96}" type="parTrans" cxnId="{A4038585-88A5-49B4-916F-A64A0FA48381}">
      <dgm:prSet/>
      <dgm:spPr/>
      <dgm:t>
        <a:bodyPr/>
        <a:lstStyle/>
        <a:p>
          <a:endParaRPr lang="en-US">
            <a:latin typeface="Arial" pitchFamily="34" charset="0"/>
            <a:cs typeface="Arial" pitchFamily="34" charset="0"/>
          </a:endParaRPr>
        </a:p>
      </dgm:t>
    </dgm:pt>
    <dgm:pt modelId="{B19D9865-DC11-421C-AEE6-FFAF293609E1}" type="sibTrans" cxnId="{A4038585-88A5-49B4-916F-A64A0FA48381}">
      <dgm:prSet/>
      <dgm:spPr/>
      <dgm:t>
        <a:bodyPr/>
        <a:lstStyle/>
        <a:p>
          <a:endParaRPr lang="en-US">
            <a:latin typeface="Arial" pitchFamily="34" charset="0"/>
            <a:cs typeface="Arial" pitchFamily="34" charset="0"/>
          </a:endParaRPr>
        </a:p>
      </dgm:t>
    </dgm:pt>
    <dgm:pt modelId="{90191B95-9E11-4DB8-B8E0-5818B7E58E04}">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latin typeface="Arial" pitchFamily="34" charset="0"/>
              <a:cs typeface="Arial" pitchFamily="34" charset="0"/>
            </a:rPr>
            <a:t>Guides prescribers to document to support appropriate medical coding</a:t>
          </a:r>
          <a:endParaRPr lang="en-US" dirty="0">
            <a:latin typeface="Arial" pitchFamily="34" charset="0"/>
            <a:cs typeface="Arial" pitchFamily="34" charset="0"/>
          </a:endParaRPr>
        </a:p>
      </dgm:t>
    </dgm:pt>
    <dgm:pt modelId="{BE7A6F22-9E19-4EBF-8175-4A2BE0F32765}" type="parTrans" cxnId="{4B71044F-B6B7-4709-80AF-BCF1E44D6782}">
      <dgm:prSet/>
      <dgm:spPr/>
      <dgm:t>
        <a:bodyPr/>
        <a:lstStyle/>
        <a:p>
          <a:endParaRPr lang="en-US">
            <a:latin typeface="Arial" pitchFamily="34" charset="0"/>
            <a:cs typeface="Arial" pitchFamily="34" charset="0"/>
          </a:endParaRPr>
        </a:p>
      </dgm:t>
    </dgm:pt>
    <dgm:pt modelId="{7855FFB1-EC17-4195-99BA-7F9ABBEC7080}" type="sibTrans" cxnId="{4B71044F-B6B7-4709-80AF-BCF1E44D6782}">
      <dgm:prSet/>
      <dgm:spPr/>
      <dgm:t>
        <a:bodyPr/>
        <a:lstStyle/>
        <a:p>
          <a:endParaRPr lang="en-US">
            <a:latin typeface="Arial" pitchFamily="34" charset="0"/>
            <a:cs typeface="Arial" pitchFamily="34" charset="0"/>
          </a:endParaRPr>
        </a:p>
      </dgm:t>
    </dgm:pt>
    <dgm:pt modelId="{0ED6ADC1-2F92-4A45-AB48-DEF030DDDC3A}">
      <dgm:prSet phldrT="[Text]">
        <dgm:style>
          <a:lnRef idx="3">
            <a:schemeClr val="lt1"/>
          </a:lnRef>
          <a:fillRef idx="1">
            <a:schemeClr val="dk1"/>
          </a:fillRef>
          <a:effectRef idx="1">
            <a:schemeClr val="dk1"/>
          </a:effectRef>
          <a:fontRef idx="minor">
            <a:schemeClr val="lt1"/>
          </a:fontRef>
        </dgm:style>
      </dgm:prSet>
      <dgm:spPr/>
      <dgm:t>
        <a:bodyPr/>
        <a:lstStyle/>
        <a:p>
          <a:r>
            <a:rPr lang="en-US" dirty="0" smtClean="0">
              <a:latin typeface="Arial" pitchFamily="34" charset="0"/>
              <a:cs typeface="Arial" pitchFamily="34" charset="0"/>
            </a:rPr>
            <a:t>Quality Improvement</a:t>
          </a:r>
          <a:endParaRPr lang="en-US" dirty="0">
            <a:latin typeface="Arial" pitchFamily="34" charset="0"/>
            <a:cs typeface="Arial" pitchFamily="34" charset="0"/>
          </a:endParaRPr>
        </a:p>
      </dgm:t>
    </dgm:pt>
    <dgm:pt modelId="{D1EDFC8A-D5AF-4E1E-A19B-1AEEC69F90BB}" type="parTrans" cxnId="{9A8FD7BF-E0F9-4D53-B7EB-FF43E5D0AE23}">
      <dgm:prSet/>
      <dgm:spPr/>
      <dgm:t>
        <a:bodyPr/>
        <a:lstStyle/>
        <a:p>
          <a:endParaRPr lang="en-US">
            <a:latin typeface="Arial" pitchFamily="34" charset="0"/>
            <a:cs typeface="Arial" pitchFamily="34" charset="0"/>
          </a:endParaRPr>
        </a:p>
      </dgm:t>
    </dgm:pt>
    <dgm:pt modelId="{85E1482A-6C01-4874-B943-5D67890FF023}" type="sibTrans" cxnId="{9A8FD7BF-E0F9-4D53-B7EB-FF43E5D0AE23}">
      <dgm:prSet/>
      <dgm:spPr/>
      <dgm:t>
        <a:bodyPr/>
        <a:lstStyle/>
        <a:p>
          <a:endParaRPr lang="en-US">
            <a:latin typeface="Arial" pitchFamily="34" charset="0"/>
            <a:cs typeface="Arial" pitchFamily="34" charset="0"/>
          </a:endParaRPr>
        </a:p>
      </dgm:t>
    </dgm:pt>
    <dgm:pt modelId="{F4A28333-F47E-47FC-8BB9-9B2260853E65}">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latin typeface="Arial" pitchFamily="34" charset="0"/>
              <a:cs typeface="Arial" pitchFamily="34" charset="0"/>
            </a:rPr>
            <a:t>Guides the collection of QI indicator data</a:t>
          </a:r>
          <a:endParaRPr lang="en-US" dirty="0">
            <a:latin typeface="Arial" pitchFamily="34" charset="0"/>
            <a:cs typeface="Arial" pitchFamily="34" charset="0"/>
          </a:endParaRPr>
        </a:p>
      </dgm:t>
    </dgm:pt>
    <dgm:pt modelId="{AD12DEAA-D100-44E2-868F-F6E4CDABD5B5}" type="parTrans" cxnId="{58D5BF02-4BAD-4159-A62B-075B094FF7A9}">
      <dgm:prSet/>
      <dgm:spPr/>
      <dgm:t>
        <a:bodyPr/>
        <a:lstStyle/>
        <a:p>
          <a:endParaRPr lang="en-US">
            <a:latin typeface="Arial" pitchFamily="34" charset="0"/>
            <a:cs typeface="Arial" pitchFamily="34" charset="0"/>
          </a:endParaRPr>
        </a:p>
      </dgm:t>
    </dgm:pt>
    <dgm:pt modelId="{773345D3-C627-4C98-91A6-9471F4C272F6}" type="sibTrans" cxnId="{58D5BF02-4BAD-4159-A62B-075B094FF7A9}">
      <dgm:prSet/>
      <dgm:spPr/>
      <dgm:t>
        <a:bodyPr/>
        <a:lstStyle/>
        <a:p>
          <a:endParaRPr lang="en-US">
            <a:latin typeface="Arial" pitchFamily="34" charset="0"/>
            <a:cs typeface="Arial" pitchFamily="34" charset="0"/>
          </a:endParaRPr>
        </a:p>
      </dgm:t>
    </dgm:pt>
    <dgm:pt modelId="{67F23B93-7CAA-4E26-B329-B35E389FCA48}" type="pres">
      <dgm:prSet presAssocID="{4EB610F3-52AB-40ED-800C-370531471F92}" presName="Name0" presStyleCnt="0">
        <dgm:presLayoutVars>
          <dgm:dir/>
          <dgm:animLvl val="lvl"/>
          <dgm:resizeHandles/>
        </dgm:presLayoutVars>
      </dgm:prSet>
      <dgm:spPr/>
      <dgm:t>
        <a:bodyPr/>
        <a:lstStyle/>
        <a:p>
          <a:endParaRPr lang="en-US"/>
        </a:p>
      </dgm:t>
    </dgm:pt>
    <dgm:pt modelId="{3F1B6E21-C4AF-4A08-A6F8-1B3D87528A89}" type="pres">
      <dgm:prSet presAssocID="{029FAB5E-C7A2-4817-8DD2-DB0E6509C1E7}" presName="linNode" presStyleCnt="0"/>
      <dgm:spPr/>
    </dgm:pt>
    <dgm:pt modelId="{B9712AE1-E210-4496-BEBE-EBAC9820C6AC}" type="pres">
      <dgm:prSet presAssocID="{029FAB5E-C7A2-4817-8DD2-DB0E6509C1E7}" presName="parentShp" presStyleLbl="node1" presStyleIdx="0" presStyleCnt="2">
        <dgm:presLayoutVars>
          <dgm:bulletEnabled val="1"/>
        </dgm:presLayoutVars>
      </dgm:prSet>
      <dgm:spPr/>
      <dgm:t>
        <a:bodyPr/>
        <a:lstStyle/>
        <a:p>
          <a:endParaRPr lang="en-US"/>
        </a:p>
      </dgm:t>
    </dgm:pt>
    <dgm:pt modelId="{965ECC4A-21F0-4694-91B5-E0CF45F2BFC6}" type="pres">
      <dgm:prSet presAssocID="{029FAB5E-C7A2-4817-8DD2-DB0E6509C1E7}" presName="childShp" presStyleLbl="bgAccFollowNode1" presStyleIdx="0" presStyleCnt="2">
        <dgm:presLayoutVars>
          <dgm:bulletEnabled val="1"/>
        </dgm:presLayoutVars>
      </dgm:prSet>
      <dgm:spPr/>
      <dgm:t>
        <a:bodyPr/>
        <a:lstStyle/>
        <a:p>
          <a:endParaRPr lang="en-US"/>
        </a:p>
      </dgm:t>
    </dgm:pt>
    <dgm:pt modelId="{351F21B2-652C-43E9-8451-D293897F0FA9}" type="pres">
      <dgm:prSet presAssocID="{B19D9865-DC11-421C-AEE6-FFAF293609E1}" presName="spacing" presStyleCnt="0"/>
      <dgm:spPr/>
    </dgm:pt>
    <dgm:pt modelId="{298C9D7B-804F-4399-8CDB-0712276BF49E}" type="pres">
      <dgm:prSet presAssocID="{0ED6ADC1-2F92-4A45-AB48-DEF030DDDC3A}" presName="linNode" presStyleCnt="0"/>
      <dgm:spPr/>
    </dgm:pt>
    <dgm:pt modelId="{9B7C2AFE-1A47-425A-BA78-F746752FAA71}" type="pres">
      <dgm:prSet presAssocID="{0ED6ADC1-2F92-4A45-AB48-DEF030DDDC3A}" presName="parentShp" presStyleLbl="node1" presStyleIdx="1" presStyleCnt="2">
        <dgm:presLayoutVars>
          <dgm:bulletEnabled val="1"/>
        </dgm:presLayoutVars>
      </dgm:prSet>
      <dgm:spPr/>
      <dgm:t>
        <a:bodyPr/>
        <a:lstStyle/>
        <a:p>
          <a:endParaRPr lang="en-US"/>
        </a:p>
      </dgm:t>
    </dgm:pt>
    <dgm:pt modelId="{70F36545-7CFE-4661-B1DA-7416FE102F31}" type="pres">
      <dgm:prSet presAssocID="{0ED6ADC1-2F92-4A45-AB48-DEF030DDDC3A}" presName="childShp" presStyleLbl="bgAccFollowNode1" presStyleIdx="1" presStyleCnt="2">
        <dgm:presLayoutVars>
          <dgm:bulletEnabled val="1"/>
        </dgm:presLayoutVars>
      </dgm:prSet>
      <dgm:spPr/>
      <dgm:t>
        <a:bodyPr/>
        <a:lstStyle/>
        <a:p>
          <a:endParaRPr lang="en-US"/>
        </a:p>
      </dgm:t>
    </dgm:pt>
  </dgm:ptLst>
  <dgm:cxnLst>
    <dgm:cxn modelId="{9A8FD7BF-E0F9-4D53-B7EB-FF43E5D0AE23}" srcId="{4EB610F3-52AB-40ED-800C-370531471F92}" destId="{0ED6ADC1-2F92-4A45-AB48-DEF030DDDC3A}" srcOrd="1" destOrd="0" parTransId="{D1EDFC8A-D5AF-4E1E-A19B-1AEEC69F90BB}" sibTransId="{85E1482A-6C01-4874-B943-5D67890FF023}"/>
    <dgm:cxn modelId="{12B44848-4F0C-43B5-AF11-2FE0C177456F}" type="presOf" srcId="{4EB610F3-52AB-40ED-800C-370531471F92}" destId="{67F23B93-7CAA-4E26-B329-B35E389FCA48}" srcOrd="0" destOrd="0" presId="urn:microsoft.com/office/officeart/2005/8/layout/vList6"/>
    <dgm:cxn modelId="{F21DEB5E-B3D2-4BD0-B131-73B947729530}" type="presOf" srcId="{F4A28333-F47E-47FC-8BB9-9B2260853E65}" destId="{70F36545-7CFE-4661-B1DA-7416FE102F31}" srcOrd="0" destOrd="0" presId="urn:microsoft.com/office/officeart/2005/8/layout/vList6"/>
    <dgm:cxn modelId="{3513BB76-5A51-4E54-A501-10D6341F65A4}" type="presOf" srcId="{029FAB5E-C7A2-4817-8DD2-DB0E6509C1E7}" destId="{B9712AE1-E210-4496-BEBE-EBAC9820C6AC}" srcOrd="0" destOrd="0" presId="urn:microsoft.com/office/officeart/2005/8/layout/vList6"/>
    <dgm:cxn modelId="{4B71044F-B6B7-4709-80AF-BCF1E44D6782}" srcId="{029FAB5E-C7A2-4817-8DD2-DB0E6509C1E7}" destId="{90191B95-9E11-4DB8-B8E0-5818B7E58E04}" srcOrd="0" destOrd="0" parTransId="{BE7A6F22-9E19-4EBF-8175-4A2BE0F32765}" sibTransId="{7855FFB1-EC17-4195-99BA-7F9ABBEC7080}"/>
    <dgm:cxn modelId="{58D5BF02-4BAD-4159-A62B-075B094FF7A9}" srcId="{0ED6ADC1-2F92-4A45-AB48-DEF030DDDC3A}" destId="{F4A28333-F47E-47FC-8BB9-9B2260853E65}" srcOrd="0" destOrd="0" parTransId="{AD12DEAA-D100-44E2-868F-F6E4CDABD5B5}" sibTransId="{773345D3-C627-4C98-91A6-9471F4C272F6}"/>
    <dgm:cxn modelId="{BB2D6469-5545-4C8C-84DF-C64CBA34F968}" type="presOf" srcId="{90191B95-9E11-4DB8-B8E0-5818B7E58E04}" destId="{965ECC4A-21F0-4694-91B5-E0CF45F2BFC6}" srcOrd="0" destOrd="0" presId="urn:microsoft.com/office/officeart/2005/8/layout/vList6"/>
    <dgm:cxn modelId="{A4038585-88A5-49B4-916F-A64A0FA48381}" srcId="{4EB610F3-52AB-40ED-800C-370531471F92}" destId="{029FAB5E-C7A2-4817-8DD2-DB0E6509C1E7}" srcOrd="0" destOrd="0" parTransId="{3AAE3CA0-02D6-4CF3-8AEC-BE1B3A6B3F96}" sibTransId="{B19D9865-DC11-421C-AEE6-FFAF293609E1}"/>
    <dgm:cxn modelId="{D38B8B26-CA92-401C-A165-B65F8FB03B33}" type="presOf" srcId="{0ED6ADC1-2F92-4A45-AB48-DEF030DDDC3A}" destId="{9B7C2AFE-1A47-425A-BA78-F746752FAA71}" srcOrd="0" destOrd="0" presId="urn:microsoft.com/office/officeart/2005/8/layout/vList6"/>
    <dgm:cxn modelId="{38A4DB7F-C3EC-49CB-BA50-AC71727AAEF8}" type="presParOf" srcId="{67F23B93-7CAA-4E26-B329-B35E389FCA48}" destId="{3F1B6E21-C4AF-4A08-A6F8-1B3D87528A89}" srcOrd="0" destOrd="0" presId="urn:microsoft.com/office/officeart/2005/8/layout/vList6"/>
    <dgm:cxn modelId="{BDFA9DAA-9BBD-49EF-84A7-90E29CC209A3}" type="presParOf" srcId="{3F1B6E21-C4AF-4A08-A6F8-1B3D87528A89}" destId="{B9712AE1-E210-4496-BEBE-EBAC9820C6AC}" srcOrd="0" destOrd="0" presId="urn:microsoft.com/office/officeart/2005/8/layout/vList6"/>
    <dgm:cxn modelId="{BEBDC8EC-50D9-4C4A-9AC6-2A17D7B69142}" type="presParOf" srcId="{3F1B6E21-C4AF-4A08-A6F8-1B3D87528A89}" destId="{965ECC4A-21F0-4694-91B5-E0CF45F2BFC6}" srcOrd="1" destOrd="0" presId="urn:microsoft.com/office/officeart/2005/8/layout/vList6"/>
    <dgm:cxn modelId="{0BFDDF0C-EA98-49EE-B50D-AF8AC6072F54}" type="presParOf" srcId="{67F23B93-7CAA-4E26-B329-B35E389FCA48}" destId="{351F21B2-652C-43E9-8451-D293897F0FA9}" srcOrd="1" destOrd="0" presId="urn:microsoft.com/office/officeart/2005/8/layout/vList6"/>
    <dgm:cxn modelId="{57D00C60-4C64-4242-B605-7784401DE45C}" type="presParOf" srcId="{67F23B93-7CAA-4E26-B329-B35E389FCA48}" destId="{298C9D7B-804F-4399-8CDB-0712276BF49E}" srcOrd="2" destOrd="0" presId="urn:microsoft.com/office/officeart/2005/8/layout/vList6"/>
    <dgm:cxn modelId="{00155920-65C3-4483-BEC6-3B2736D7D05C}" type="presParOf" srcId="{298C9D7B-804F-4399-8CDB-0712276BF49E}" destId="{9B7C2AFE-1A47-425A-BA78-F746752FAA71}" srcOrd="0" destOrd="0" presId="urn:microsoft.com/office/officeart/2005/8/layout/vList6"/>
    <dgm:cxn modelId="{3D7FC6AD-6ED9-4A74-8690-B0877C3A215A}" type="presParOf" srcId="{298C9D7B-804F-4399-8CDB-0712276BF49E}" destId="{70F36545-7CFE-4661-B1DA-7416FE102F31}" srcOrd="1" destOrd="0" presId="urn:microsoft.com/office/officeart/2005/8/layout/vList6"/>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A2AA628-6EE8-438F-B26A-88FB7E01351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495CC09-E009-4F10-85D3-90CA04D10AEE}">
      <dgm:prSet phldrT="[Text]">
        <dgm:style>
          <a:lnRef idx="3">
            <a:schemeClr val="lt1"/>
          </a:lnRef>
          <a:fillRef idx="1">
            <a:schemeClr val="dk1"/>
          </a:fillRef>
          <a:effectRef idx="1">
            <a:schemeClr val="dk1"/>
          </a:effectRef>
          <a:fontRef idx="minor">
            <a:schemeClr val="lt1"/>
          </a:fontRef>
        </dgm:style>
      </dgm:prSet>
      <dgm:spPr/>
      <dgm:t>
        <a:bodyPr/>
        <a:lstStyle/>
        <a:p>
          <a:r>
            <a:rPr lang="en-US" dirty="0" smtClean="0">
              <a:latin typeface="Arial" pitchFamily="34" charset="0"/>
              <a:cs typeface="Arial" pitchFamily="34" charset="0"/>
            </a:rPr>
            <a:t>Specificity</a:t>
          </a:r>
          <a:endParaRPr lang="en-US" dirty="0">
            <a:latin typeface="Arial" pitchFamily="34" charset="0"/>
            <a:cs typeface="Arial" pitchFamily="34" charset="0"/>
          </a:endParaRPr>
        </a:p>
      </dgm:t>
    </dgm:pt>
    <dgm:pt modelId="{E212EE44-5924-40B5-9658-29FF9A26431F}" type="parTrans" cxnId="{89D3EC79-F7AA-45B7-9EAC-DB04C1DF7258}">
      <dgm:prSet/>
      <dgm:spPr/>
      <dgm:t>
        <a:bodyPr/>
        <a:lstStyle/>
        <a:p>
          <a:endParaRPr lang="en-US">
            <a:latin typeface="Arial" pitchFamily="34" charset="0"/>
            <a:cs typeface="Arial" pitchFamily="34" charset="0"/>
          </a:endParaRPr>
        </a:p>
      </dgm:t>
    </dgm:pt>
    <dgm:pt modelId="{49E83A70-BA55-4D51-81E1-FFD901501672}" type="sibTrans" cxnId="{89D3EC79-F7AA-45B7-9EAC-DB04C1DF7258}">
      <dgm:prSet/>
      <dgm:spPr/>
      <dgm:t>
        <a:bodyPr/>
        <a:lstStyle/>
        <a:p>
          <a:endParaRPr lang="en-US">
            <a:latin typeface="Arial" pitchFamily="34" charset="0"/>
            <a:cs typeface="Arial" pitchFamily="34" charset="0"/>
          </a:endParaRPr>
        </a:p>
      </dgm:t>
    </dgm:pt>
    <dgm:pt modelId="{CA7B7610-2985-4A57-8F19-4BF9EFB2B116}">
      <dgm:prSet phldrT="[Text]">
        <dgm:style>
          <a:lnRef idx="2">
            <a:schemeClr val="dk1"/>
          </a:lnRef>
          <a:fillRef idx="1">
            <a:schemeClr val="lt1"/>
          </a:fillRef>
          <a:effectRef idx="0">
            <a:schemeClr val="dk1"/>
          </a:effectRef>
          <a:fontRef idx="minor">
            <a:schemeClr val="dk1"/>
          </a:fontRef>
        </dgm:style>
      </dgm:prSet>
      <dgm:spPr/>
      <dgm:t>
        <a:bodyPr/>
        <a:lstStyle/>
        <a:p>
          <a:r>
            <a:rPr lang="en-US" dirty="0" smtClean="0">
              <a:latin typeface="Arial" pitchFamily="34" charset="0"/>
              <a:cs typeface="Arial" pitchFamily="34" charset="0"/>
            </a:rPr>
            <a:t>Alert clinically important for the patient</a:t>
          </a:r>
          <a:endParaRPr lang="en-US" dirty="0">
            <a:latin typeface="Arial" pitchFamily="34" charset="0"/>
            <a:cs typeface="Arial" pitchFamily="34" charset="0"/>
          </a:endParaRPr>
        </a:p>
      </dgm:t>
    </dgm:pt>
    <dgm:pt modelId="{FFF12DE1-3111-4A4C-88DD-04691A19CE1C}" type="parTrans" cxnId="{39B7BF80-2E4B-4E11-AC24-38E0A90BAB23}">
      <dgm:prSet/>
      <dgm:spPr/>
      <dgm:t>
        <a:bodyPr/>
        <a:lstStyle/>
        <a:p>
          <a:endParaRPr lang="en-US">
            <a:latin typeface="Arial" pitchFamily="34" charset="0"/>
            <a:cs typeface="Arial" pitchFamily="34" charset="0"/>
          </a:endParaRPr>
        </a:p>
      </dgm:t>
    </dgm:pt>
    <dgm:pt modelId="{2900DA02-89E6-46F1-9070-E0E944B40683}" type="sibTrans" cxnId="{39B7BF80-2E4B-4E11-AC24-38E0A90BAB23}">
      <dgm:prSet/>
      <dgm:spPr/>
      <dgm:t>
        <a:bodyPr/>
        <a:lstStyle/>
        <a:p>
          <a:endParaRPr lang="en-US">
            <a:latin typeface="Arial" pitchFamily="34" charset="0"/>
            <a:cs typeface="Arial" pitchFamily="34" charset="0"/>
          </a:endParaRPr>
        </a:p>
      </dgm:t>
    </dgm:pt>
    <dgm:pt modelId="{2AA01E0E-BC40-46D3-A423-8FC9D4986C51}">
      <dgm:prSet phldrT="[Text]">
        <dgm:style>
          <a:lnRef idx="3">
            <a:schemeClr val="lt1"/>
          </a:lnRef>
          <a:fillRef idx="1">
            <a:schemeClr val="dk1"/>
          </a:fillRef>
          <a:effectRef idx="1">
            <a:schemeClr val="dk1"/>
          </a:effectRef>
          <a:fontRef idx="minor">
            <a:schemeClr val="lt1"/>
          </a:fontRef>
        </dgm:style>
      </dgm:prSet>
      <dgm:spPr/>
      <dgm:t>
        <a:bodyPr/>
        <a:lstStyle/>
        <a:p>
          <a:r>
            <a:rPr lang="en-US" dirty="0" smtClean="0">
              <a:latin typeface="Arial" pitchFamily="34" charset="0"/>
              <a:cs typeface="Arial" pitchFamily="34" charset="0"/>
            </a:rPr>
            <a:t>Sensitivity</a:t>
          </a:r>
          <a:endParaRPr lang="en-US" dirty="0">
            <a:latin typeface="Arial" pitchFamily="34" charset="0"/>
            <a:cs typeface="Arial" pitchFamily="34" charset="0"/>
          </a:endParaRPr>
        </a:p>
      </dgm:t>
    </dgm:pt>
    <dgm:pt modelId="{84392C72-8EA7-498F-BE4A-04E6D5FA13F2}" type="parTrans" cxnId="{A15A9B09-B5DA-4E4E-B21F-B038A498B45B}">
      <dgm:prSet/>
      <dgm:spPr/>
      <dgm:t>
        <a:bodyPr/>
        <a:lstStyle/>
        <a:p>
          <a:endParaRPr lang="en-US">
            <a:latin typeface="Arial" pitchFamily="34" charset="0"/>
            <a:cs typeface="Arial" pitchFamily="34" charset="0"/>
          </a:endParaRPr>
        </a:p>
      </dgm:t>
    </dgm:pt>
    <dgm:pt modelId="{5911AE49-E0CA-4A31-89FB-02230EBF9438}" type="sibTrans" cxnId="{A15A9B09-B5DA-4E4E-B21F-B038A498B45B}">
      <dgm:prSet/>
      <dgm:spPr/>
      <dgm:t>
        <a:bodyPr/>
        <a:lstStyle/>
        <a:p>
          <a:endParaRPr lang="en-US">
            <a:latin typeface="Arial" pitchFamily="34" charset="0"/>
            <a:cs typeface="Arial" pitchFamily="34" charset="0"/>
          </a:endParaRPr>
        </a:p>
      </dgm:t>
    </dgm:pt>
    <dgm:pt modelId="{C37429DC-6C49-4CFF-914D-47EFDD5DAF75}">
      <dgm:prSet phldrT="[Text]">
        <dgm:style>
          <a:lnRef idx="2">
            <a:schemeClr val="dk1"/>
          </a:lnRef>
          <a:fillRef idx="1">
            <a:schemeClr val="lt1"/>
          </a:fillRef>
          <a:effectRef idx="0">
            <a:schemeClr val="dk1"/>
          </a:effectRef>
          <a:fontRef idx="minor">
            <a:schemeClr val="dk1"/>
          </a:fontRef>
        </dgm:style>
      </dgm:prSet>
      <dgm:spPr/>
      <dgm:t>
        <a:bodyPr/>
        <a:lstStyle/>
        <a:p>
          <a:r>
            <a:rPr lang="en-US" dirty="0" smtClean="0">
              <a:latin typeface="Arial" pitchFamily="34" charset="0"/>
              <a:cs typeface="Arial" pitchFamily="34" charset="0"/>
            </a:rPr>
            <a:t>Alert generated in all dangerous cases</a:t>
          </a:r>
          <a:endParaRPr lang="en-US" dirty="0">
            <a:latin typeface="Arial" pitchFamily="34" charset="0"/>
            <a:cs typeface="Arial" pitchFamily="34" charset="0"/>
          </a:endParaRPr>
        </a:p>
      </dgm:t>
    </dgm:pt>
    <dgm:pt modelId="{8D9B06EB-5DD2-4874-8E08-9C96FA5EDA79}" type="parTrans" cxnId="{2528517E-138A-4DA9-97A0-2665E07FA4FF}">
      <dgm:prSet/>
      <dgm:spPr/>
      <dgm:t>
        <a:bodyPr/>
        <a:lstStyle/>
        <a:p>
          <a:endParaRPr lang="en-US">
            <a:latin typeface="Arial" pitchFamily="34" charset="0"/>
            <a:cs typeface="Arial" pitchFamily="34" charset="0"/>
          </a:endParaRPr>
        </a:p>
      </dgm:t>
    </dgm:pt>
    <dgm:pt modelId="{F4835F55-3985-47F7-A61D-15B42261F365}" type="sibTrans" cxnId="{2528517E-138A-4DA9-97A0-2665E07FA4FF}">
      <dgm:prSet/>
      <dgm:spPr/>
      <dgm:t>
        <a:bodyPr/>
        <a:lstStyle/>
        <a:p>
          <a:endParaRPr lang="en-US">
            <a:latin typeface="Arial" pitchFamily="34" charset="0"/>
            <a:cs typeface="Arial" pitchFamily="34" charset="0"/>
          </a:endParaRPr>
        </a:p>
      </dgm:t>
    </dgm:pt>
    <dgm:pt modelId="{2038A47E-CF80-478C-8E26-42CE7285FAC4}" type="pres">
      <dgm:prSet presAssocID="{BA2AA628-6EE8-438F-B26A-88FB7E01351C}" presName="linear" presStyleCnt="0">
        <dgm:presLayoutVars>
          <dgm:animLvl val="lvl"/>
          <dgm:resizeHandles val="exact"/>
        </dgm:presLayoutVars>
      </dgm:prSet>
      <dgm:spPr/>
      <dgm:t>
        <a:bodyPr/>
        <a:lstStyle/>
        <a:p>
          <a:endParaRPr lang="en-US"/>
        </a:p>
      </dgm:t>
    </dgm:pt>
    <dgm:pt modelId="{8196A49F-C070-41E4-939F-CF2809648487}" type="pres">
      <dgm:prSet presAssocID="{C495CC09-E009-4F10-85D3-90CA04D10AEE}" presName="parentText" presStyleLbl="node1" presStyleIdx="0" presStyleCnt="2">
        <dgm:presLayoutVars>
          <dgm:chMax val="0"/>
          <dgm:bulletEnabled val="1"/>
        </dgm:presLayoutVars>
      </dgm:prSet>
      <dgm:spPr/>
      <dgm:t>
        <a:bodyPr/>
        <a:lstStyle/>
        <a:p>
          <a:endParaRPr lang="en-US"/>
        </a:p>
      </dgm:t>
    </dgm:pt>
    <dgm:pt modelId="{27CF6C45-4667-4E92-A15A-84D52AF2D5C5}" type="pres">
      <dgm:prSet presAssocID="{C495CC09-E009-4F10-85D3-90CA04D10AEE}" presName="childText" presStyleLbl="revTx" presStyleIdx="0" presStyleCnt="2">
        <dgm:presLayoutVars>
          <dgm:bulletEnabled val="1"/>
        </dgm:presLayoutVars>
      </dgm:prSet>
      <dgm:spPr/>
      <dgm:t>
        <a:bodyPr/>
        <a:lstStyle/>
        <a:p>
          <a:endParaRPr lang="en-US"/>
        </a:p>
      </dgm:t>
    </dgm:pt>
    <dgm:pt modelId="{9F1F5440-6409-4531-8DD9-7460CF93172F}" type="pres">
      <dgm:prSet presAssocID="{2AA01E0E-BC40-46D3-A423-8FC9D4986C51}" presName="parentText" presStyleLbl="node1" presStyleIdx="1" presStyleCnt="2">
        <dgm:presLayoutVars>
          <dgm:chMax val="0"/>
          <dgm:bulletEnabled val="1"/>
        </dgm:presLayoutVars>
      </dgm:prSet>
      <dgm:spPr/>
      <dgm:t>
        <a:bodyPr/>
        <a:lstStyle/>
        <a:p>
          <a:endParaRPr lang="en-US"/>
        </a:p>
      </dgm:t>
    </dgm:pt>
    <dgm:pt modelId="{55114FF6-6375-49FA-A09E-40AC7D52C1C4}" type="pres">
      <dgm:prSet presAssocID="{2AA01E0E-BC40-46D3-A423-8FC9D4986C51}" presName="childText" presStyleLbl="revTx" presStyleIdx="1" presStyleCnt="2">
        <dgm:presLayoutVars>
          <dgm:bulletEnabled val="1"/>
        </dgm:presLayoutVars>
      </dgm:prSet>
      <dgm:spPr/>
      <dgm:t>
        <a:bodyPr/>
        <a:lstStyle/>
        <a:p>
          <a:endParaRPr lang="en-US"/>
        </a:p>
      </dgm:t>
    </dgm:pt>
  </dgm:ptLst>
  <dgm:cxnLst>
    <dgm:cxn modelId="{39B7BF80-2E4B-4E11-AC24-38E0A90BAB23}" srcId="{C495CC09-E009-4F10-85D3-90CA04D10AEE}" destId="{CA7B7610-2985-4A57-8F19-4BF9EFB2B116}" srcOrd="0" destOrd="0" parTransId="{FFF12DE1-3111-4A4C-88DD-04691A19CE1C}" sibTransId="{2900DA02-89E6-46F1-9070-E0E944B40683}"/>
    <dgm:cxn modelId="{2528517E-138A-4DA9-97A0-2665E07FA4FF}" srcId="{2AA01E0E-BC40-46D3-A423-8FC9D4986C51}" destId="{C37429DC-6C49-4CFF-914D-47EFDD5DAF75}" srcOrd="0" destOrd="0" parTransId="{8D9B06EB-5DD2-4874-8E08-9C96FA5EDA79}" sibTransId="{F4835F55-3985-47F7-A61D-15B42261F365}"/>
    <dgm:cxn modelId="{6580E2E7-AFD1-4056-A0F7-EC9D34D5880B}" type="presOf" srcId="{BA2AA628-6EE8-438F-B26A-88FB7E01351C}" destId="{2038A47E-CF80-478C-8E26-42CE7285FAC4}" srcOrd="0" destOrd="0" presId="urn:microsoft.com/office/officeart/2005/8/layout/vList2"/>
    <dgm:cxn modelId="{D2A4920F-0E9A-410A-8D11-E27C10C34F98}" type="presOf" srcId="{CA7B7610-2985-4A57-8F19-4BF9EFB2B116}" destId="{27CF6C45-4667-4E92-A15A-84D52AF2D5C5}" srcOrd="0" destOrd="0" presId="urn:microsoft.com/office/officeart/2005/8/layout/vList2"/>
    <dgm:cxn modelId="{89D3EC79-F7AA-45B7-9EAC-DB04C1DF7258}" srcId="{BA2AA628-6EE8-438F-B26A-88FB7E01351C}" destId="{C495CC09-E009-4F10-85D3-90CA04D10AEE}" srcOrd="0" destOrd="0" parTransId="{E212EE44-5924-40B5-9658-29FF9A26431F}" sibTransId="{49E83A70-BA55-4D51-81E1-FFD901501672}"/>
    <dgm:cxn modelId="{11349E53-E85F-4485-AE02-6B31CE087F86}" type="presOf" srcId="{C37429DC-6C49-4CFF-914D-47EFDD5DAF75}" destId="{55114FF6-6375-49FA-A09E-40AC7D52C1C4}" srcOrd="0" destOrd="0" presId="urn:microsoft.com/office/officeart/2005/8/layout/vList2"/>
    <dgm:cxn modelId="{8F4C3268-8363-4B79-83AA-A4DCE1B48258}" type="presOf" srcId="{2AA01E0E-BC40-46D3-A423-8FC9D4986C51}" destId="{9F1F5440-6409-4531-8DD9-7460CF93172F}" srcOrd="0" destOrd="0" presId="urn:microsoft.com/office/officeart/2005/8/layout/vList2"/>
    <dgm:cxn modelId="{D0C58644-634D-4452-B1A4-6C59ED8B29AC}" type="presOf" srcId="{C495CC09-E009-4F10-85D3-90CA04D10AEE}" destId="{8196A49F-C070-41E4-939F-CF2809648487}" srcOrd="0" destOrd="0" presId="urn:microsoft.com/office/officeart/2005/8/layout/vList2"/>
    <dgm:cxn modelId="{A15A9B09-B5DA-4E4E-B21F-B038A498B45B}" srcId="{BA2AA628-6EE8-438F-B26A-88FB7E01351C}" destId="{2AA01E0E-BC40-46D3-A423-8FC9D4986C51}" srcOrd="1" destOrd="0" parTransId="{84392C72-8EA7-498F-BE4A-04E6D5FA13F2}" sibTransId="{5911AE49-E0CA-4A31-89FB-02230EBF9438}"/>
    <dgm:cxn modelId="{579E1F8D-F0D4-403C-A48E-D2BE6EDCAD76}" type="presParOf" srcId="{2038A47E-CF80-478C-8E26-42CE7285FAC4}" destId="{8196A49F-C070-41E4-939F-CF2809648487}" srcOrd="0" destOrd="0" presId="urn:microsoft.com/office/officeart/2005/8/layout/vList2"/>
    <dgm:cxn modelId="{35A42E1C-E9C2-4ED7-8230-4D8D62D79374}" type="presParOf" srcId="{2038A47E-CF80-478C-8E26-42CE7285FAC4}" destId="{27CF6C45-4667-4E92-A15A-84D52AF2D5C5}" srcOrd="1" destOrd="0" presId="urn:microsoft.com/office/officeart/2005/8/layout/vList2"/>
    <dgm:cxn modelId="{49D12FEB-5006-4194-ADD3-3761179CBCFE}" type="presParOf" srcId="{2038A47E-CF80-478C-8E26-42CE7285FAC4}" destId="{9F1F5440-6409-4531-8DD9-7460CF93172F}" srcOrd="2" destOrd="0" presId="urn:microsoft.com/office/officeart/2005/8/layout/vList2"/>
    <dgm:cxn modelId="{3E7E9859-D152-45FD-92D9-F5A04FC5E112}" type="presParOf" srcId="{2038A47E-CF80-478C-8E26-42CE7285FAC4}" destId="{55114FF6-6375-49FA-A09E-40AC7D52C1C4}" srcOrd="3" destOrd="0" presId="urn:microsoft.com/office/officeart/2005/8/layout/vList2"/>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A2AA628-6EE8-438F-B26A-88FB7E01351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495CC09-E009-4F10-85D3-90CA04D10AEE}">
      <dgm:prSet phldrT="[Text]" custT="1">
        <dgm:style>
          <a:lnRef idx="3">
            <a:schemeClr val="lt1"/>
          </a:lnRef>
          <a:fillRef idx="1">
            <a:schemeClr val="dk1"/>
          </a:fillRef>
          <a:effectRef idx="1">
            <a:schemeClr val="dk1"/>
          </a:effectRef>
          <a:fontRef idx="minor">
            <a:schemeClr val="lt1"/>
          </a:fontRef>
        </dgm:style>
      </dgm:prSet>
      <dgm:spPr/>
      <dgm:t>
        <a:bodyPr/>
        <a:lstStyle/>
        <a:p>
          <a:r>
            <a:rPr lang="en-US" sz="4400" dirty="0" smtClean="0">
              <a:latin typeface="Arial" pitchFamily="34" charset="0"/>
              <a:cs typeface="Arial" pitchFamily="34" charset="0"/>
            </a:rPr>
            <a:t>Information Content</a:t>
          </a:r>
          <a:endParaRPr lang="en-US" sz="4400" dirty="0">
            <a:latin typeface="Arial" pitchFamily="34" charset="0"/>
            <a:cs typeface="Arial" pitchFamily="34" charset="0"/>
          </a:endParaRPr>
        </a:p>
      </dgm:t>
    </dgm:pt>
    <dgm:pt modelId="{E212EE44-5924-40B5-9658-29FF9A26431F}" type="parTrans" cxnId="{89D3EC79-F7AA-45B7-9EAC-DB04C1DF7258}">
      <dgm:prSet/>
      <dgm:spPr/>
      <dgm:t>
        <a:bodyPr/>
        <a:lstStyle/>
        <a:p>
          <a:endParaRPr lang="en-US">
            <a:latin typeface="Arial" pitchFamily="34" charset="0"/>
            <a:cs typeface="Arial" pitchFamily="34" charset="0"/>
          </a:endParaRPr>
        </a:p>
      </dgm:t>
    </dgm:pt>
    <dgm:pt modelId="{49E83A70-BA55-4D51-81E1-FFD901501672}" type="sibTrans" cxnId="{89D3EC79-F7AA-45B7-9EAC-DB04C1DF7258}">
      <dgm:prSet/>
      <dgm:spPr/>
      <dgm:t>
        <a:bodyPr/>
        <a:lstStyle/>
        <a:p>
          <a:endParaRPr lang="en-US">
            <a:latin typeface="Arial" pitchFamily="34" charset="0"/>
            <a:cs typeface="Arial" pitchFamily="34" charset="0"/>
          </a:endParaRPr>
        </a:p>
      </dgm:t>
    </dgm:pt>
    <dgm:pt modelId="{CA7B7610-2985-4A57-8F19-4BF9EFB2B116}">
      <dgm:prSet phldrT="[Text]" custT="1">
        <dgm:style>
          <a:lnRef idx="2">
            <a:schemeClr val="dk1"/>
          </a:lnRef>
          <a:fillRef idx="1">
            <a:schemeClr val="lt1"/>
          </a:fillRef>
          <a:effectRef idx="0">
            <a:schemeClr val="dk1"/>
          </a:effectRef>
          <a:fontRef idx="minor">
            <a:schemeClr val="dk1"/>
          </a:fontRef>
        </dgm:style>
      </dgm:prSet>
      <dgm:spPr/>
      <dgm:t>
        <a:bodyPr/>
        <a:lstStyle/>
        <a:p>
          <a:r>
            <a:rPr lang="en-US" sz="3600" dirty="0" smtClean="0">
              <a:latin typeface="Arial" pitchFamily="34" charset="0"/>
              <a:cs typeface="Arial" pitchFamily="34" charset="0"/>
            </a:rPr>
            <a:t>Clear, concise, unambiguous</a:t>
          </a:r>
          <a:endParaRPr lang="en-US" sz="3600" dirty="0">
            <a:latin typeface="Arial" pitchFamily="34" charset="0"/>
            <a:cs typeface="Arial" pitchFamily="34" charset="0"/>
          </a:endParaRPr>
        </a:p>
      </dgm:t>
    </dgm:pt>
    <dgm:pt modelId="{FFF12DE1-3111-4A4C-88DD-04691A19CE1C}" type="parTrans" cxnId="{39B7BF80-2E4B-4E11-AC24-38E0A90BAB23}">
      <dgm:prSet/>
      <dgm:spPr/>
      <dgm:t>
        <a:bodyPr/>
        <a:lstStyle/>
        <a:p>
          <a:endParaRPr lang="en-US">
            <a:latin typeface="Arial" pitchFamily="34" charset="0"/>
            <a:cs typeface="Arial" pitchFamily="34" charset="0"/>
          </a:endParaRPr>
        </a:p>
      </dgm:t>
    </dgm:pt>
    <dgm:pt modelId="{2900DA02-89E6-46F1-9070-E0E944B40683}" type="sibTrans" cxnId="{39B7BF80-2E4B-4E11-AC24-38E0A90BAB23}">
      <dgm:prSet/>
      <dgm:spPr/>
      <dgm:t>
        <a:bodyPr/>
        <a:lstStyle/>
        <a:p>
          <a:endParaRPr lang="en-US">
            <a:latin typeface="Arial" pitchFamily="34" charset="0"/>
            <a:cs typeface="Arial" pitchFamily="34" charset="0"/>
          </a:endParaRPr>
        </a:p>
      </dgm:t>
    </dgm:pt>
    <dgm:pt modelId="{1B0D9401-1245-41B4-91FD-4ED8C9BC3DD1}">
      <dgm:prSet phldrT="[Text]" custT="1">
        <dgm:style>
          <a:lnRef idx="2">
            <a:schemeClr val="dk1"/>
          </a:lnRef>
          <a:fillRef idx="1">
            <a:schemeClr val="lt1"/>
          </a:fillRef>
          <a:effectRef idx="0">
            <a:schemeClr val="dk1"/>
          </a:effectRef>
          <a:fontRef idx="minor">
            <a:schemeClr val="dk1"/>
          </a:fontRef>
        </dgm:style>
      </dgm:prSet>
      <dgm:spPr/>
      <dgm:t>
        <a:bodyPr/>
        <a:lstStyle/>
        <a:p>
          <a:r>
            <a:rPr lang="en-US" sz="3600" dirty="0" smtClean="0">
              <a:latin typeface="Arial" pitchFamily="34" charset="0"/>
              <a:cs typeface="Arial" pitchFamily="34" charset="0"/>
            </a:rPr>
            <a:t>Justification noted</a:t>
          </a:r>
          <a:endParaRPr lang="en-US" sz="3600" dirty="0">
            <a:latin typeface="Arial" pitchFamily="34" charset="0"/>
            <a:cs typeface="Arial" pitchFamily="34" charset="0"/>
          </a:endParaRPr>
        </a:p>
      </dgm:t>
    </dgm:pt>
    <dgm:pt modelId="{0DC36C41-97BD-4641-8558-A9B2CF162D80}" type="parTrans" cxnId="{3B778198-3725-477D-AFAE-815A6E54824F}">
      <dgm:prSet/>
      <dgm:spPr/>
      <dgm:t>
        <a:bodyPr/>
        <a:lstStyle/>
        <a:p>
          <a:endParaRPr lang="en-US">
            <a:latin typeface="Arial" pitchFamily="34" charset="0"/>
            <a:cs typeface="Arial" pitchFamily="34" charset="0"/>
          </a:endParaRPr>
        </a:p>
      </dgm:t>
    </dgm:pt>
    <dgm:pt modelId="{606893CC-289D-4CC2-BF9D-3B832F1A2697}" type="sibTrans" cxnId="{3B778198-3725-477D-AFAE-815A6E54824F}">
      <dgm:prSet/>
      <dgm:spPr/>
      <dgm:t>
        <a:bodyPr/>
        <a:lstStyle/>
        <a:p>
          <a:endParaRPr lang="en-US">
            <a:latin typeface="Arial" pitchFamily="34" charset="0"/>
            <a:cs typeface="Arial" pitchFamily="34" charset="0"/>
          </a:endParaRPr>
        </a:p>
      </dgm:t>
    </dgm:pt>
    <dgm:pt modelId="{46AF02A7-DB49-4631-99D0-888BB5C7A1A2}">
      <dgm:prSet phldrT="[Text]" custT="1">
        <dgm:style>
          <a:lnRef idx="2">
            <a:schemeClr val="dk1"/>
          </a:lnRef>
          <a:fillRef idx="1">
            <a:schemeClr val="lt1"/>
          </a:fillRef>
          <a:effectRef idx="0">
            <a:schemeClr val="dk1"/>
          </a:effectRef>
          <a:fontRef idx="minor">
            <a:schemeClr val="dk1"/>
          </a:fontRef>
        </dgm:style>
      </dgm:prSet>
      <dgm:spPr/>
      <dgm:t>
        <a:bodyPr/>
        <a:lstStyle/>
        <a:p>
          <a:r>
            <a:rPr lang="en-US" sz="3600" dirty="0" smtClean="0">
              <a:latin typeface="Arial" pitchFamily="34" charset="0"/>
              <a:cs typeface="Arial" pitchFamily="34" charset="0"/>
            </a:rPr>
            <a:t>Further information accessible</a:t>
          </a:r>
          <a:endParaRPr lang="en-US" sz="3600" dirty="0">
            <a:latin typeface="Arial" pitchFamily="34" charset="0"/>
            <a:cs typeface="Arial" pitchFamily="34" charset="0"/>
          </a:endParaRPr>
        </a:p>
      </dgm:t>
    </dgm:pt>
    <dgm:pt modelId="{4DA6C788-EAB7-44AD-8E05-AA84F32FA8CC}" type="parTrans" cxnId="{54A09A64-A4A8-4447-AB67-9912832FB85E}">
      <dgm:prSet/>
      <dgm:spPr/>
      <dgm:t>
        <a:bodyPr/>
        <a:lstStyle/>
        <a:p>
          <a:endParaRPr lang="en-US">
            <a:latin typeface="Arial" pitchFamily="34" charset="0"/>
            <a:cs typeface="Arial" pitchFamily="34" charset="0"/>
          </a:endParaRPr>
        </a:p>
      </dgm:t>
    </dgm:pt>
    <dgm:pt modelId="{F277D2E6-8FDC-4FFE-867D-C4DE561CB824}" type="sibTrans" cxnId="{54A09A64-A4A8-4447-AB67-9912832FB85E}">
      <dgm:prSet/>
      <dgm:spPr/>
      <dgm:t>
        <a:bodyPr/>
        <a:lstStyle/>
        <a:p>
          <a:endParaRPr lang="en-US">
            <a:latin typeface="Arial" pitchFamily="34" charset="0"/>
            <a:cs typeface="Arial" pitchFamily="34" charset="0"/>
          </a:endParaRPr>
        </a:p>
      </dgm:t>
    </dgm:pt>
    <dgm:pt modelId="{8E8E2D95-7D84-490D-8FE5-659B401E5B9B}">
      <dgm:prSet phldrT="[Text]" custT="1">
        <dgm:style>
          <a:lnRef idx="2">
            <a:schemeClr val="dk1"/>
          </a:lnRef>
          <a:fillRef idx="1">
            <a:schemeClr val="lt1"/>
          </a:fillRef>
          <a:effectRef idx="0">
            <a:schemeClr val="dk1"/>
          </a:effectRef>
          <a:fontRef idx="minor">
            <a:schemeClr val="dk1"/>
          </a:fontRef>
        </dgm:style>
      </dgm:prSet>
      <dgm:spPr/>
      <dgm:t>
        <a:bodyPr/>
        <a:lstStyle/>
        <a:p>
          <a:r>
            <a:rPr lang="en-US" sz="3600" dirty="0" smtClean="0">
              <a:latin typeface="Arial" pitchFamily="34" charset="0"/>
              <a:cs typeface="Arial" pitchFamily="34" charset="0"/>
            </a:rPr>
            <a:t>Alternative actions presented</a:t>
          </a:r>
          <a:endParaRPr lang="en-US" sz="3600" dirty="0">
            <a:latin typeface="Arial" pitchFamily="34" charset="0"/>
            <a:cs typeface="Arial" pitchFamily="34" charset="0"/>
          </a:endParaRPr>
        </a:p>
      </dgm:t>
    </dgm:pt>
    <dgm:pt modelId="{DEEA9F75-3C69-4F73-8251-E1AC3F0C628A}" type="parTrans" cxnId="{9F9A6566-568B-445B-9F68-71C6ABB573D4}">
      <dgm:prSet/>
      <dgm:spPr/>
      <dgm:t>
        <a:bodyPr/>
        <a:lstStyle/>
        <a:p>
          <a:endParaRPr lang="en-US">
            <a:latin typeface="Arial" pitchFamily="34" charset="0"/>
            <a:cs typeface="Arial" pitchFamily="34" charset="0"/>
          </a:endParaRPr>
        </a:p>
      </dgm:t>
    </dgm:pt>
    <dgm:pt modelId="{431A07DA-6808-4889-BC43-E88C24E3791A}" type="sibTrans" cxnId="{9F9A6566-568B-445B-9F68-71C6ABB573D4}">
      <dgm:prSet/>
      <dgm:spPr/>
      <dgm:t>
        <a:bodyPr/>
        <a:lstStyle/>
        <a:p>
          <a:endParaRPr lang="en-US">
            <a:latin typeface="Arial" pitchFamily="34" charset="0"/>
            <a:cs typeface="Arial" pitchFamily="34" charset="0"/>
          </a:endParaRPr>
        </a:p>
      </dgm:t>
    </dgm:pt>
    <dgm:pt modelId="{4207F968-03F8-47BD-BED0-B165620A7D79}" type="pres">
      <dgm:prSet presAssocID="{BA2AA628-6EE8-438F-B26A-88FB7E01351C}" presName="linear" presStyleCnt="0">
        <dgm:presLayoutVars>
          <dgm:animLvl val="lvl"/>
          <dgm:resizeHandles val="exact"/>
        </dgm:presLayoutVars>
      </dgm:prSet>
      <dgm:spPr/>
      <dgm:t>
        <a:bodyPr/>
        <a:lstStyle/>
        <a:p>
          <a:endParaRPr lang="en-US"/>
        </a:p>
      </dgm:t>
    </dgm:pt>
    <dgm:pt modelId="{BBB8C576-D9BD-4FA2-BAFA-87391405A253}" type="pres">
      <dgm:prSet presAssocID="{C495CC09-E009-4F10-85D3-90CA04D10AEE}" presName="parentText" presStyleLbl="node1" presStyleIdx="0" presStyleCnt="1">
        <dgm:presLayoutVars>
          <dgm:chMax val="0"/>
          <dgm:bulletEnabled val="1"/>
        </dgm:presLayoutVars>
      </dgm:prSet>
      <dgm:spPr/>
      <dgm:t>
        <a:bodyPr/>
        <a:lstStyle/>
        <a:p>
          <a:endParaRPr lang="en-US"/>
        </a:p>
      </dgm:t>
    </dgm:pt>
    <dgm:pt modelId="{453DD1A1-7184-4483-8529-BF46BD20098A}" type="pres">
      <dgm:prSet presAssocID="{C495CC09-E009-4F10-85D3-90CA04D10AEE}" presName="childText" presStyleLbl="revTx" presStyleIdx="0" presStyleCnt="1">
        <dgm:presLayoutVars>
          <dgm:bulletEnabled val="1"/>
        </dgm:presLayoutVars>
      </dgm:prSet>
      <dgm:spPr/>
      <dgm:t>
        <a:bodyPr/>
        <a:lstStyle/>
        <a:p>
          <a:endParaRPr lang="en-US"/>
        </a:p>
      </dgm:t>
    </dgm:pt>
  </dgm:ptLst>
  <dgm:cxnLst>
    <dgm:cxn modelId="{39B7BF80-2E4B-4E11-AC24-38E0A90BAB23}" srcId="{C495CC09-E009-4F10-85D3-90CA04D10AEE}" destId="{CA7B7610-2985-4A57-8F19-4BF9EFB2B116}" srcOrd="0" destOrd="0" parTransId="{FFF12DE1-3111-4A4C-88DD-04691A19CE1C}" sibTransId="{2900DA02-89E6-46F1-9070-E0E944B40683}"/>
    <dgm:cxn modelId="{580CC214-2BFE-4F23-BD94-15A7B4E1E663}" type="presOf" srcId="{C495CC09-E009-4F10-85D3-90CA04D10AEE}" destId="{BBB8C576-D9BD-4FA2-BAFA-87391405A253}" srcOrd="0" destOrd="0" presId="urn:microsoft.com/office/officeart/2005/8/layout/vList2"/>
    <dgm:cxn modelId="{19D73A1C-968F-47D7-93E9-C72D4C6BADF2}" type="presOf" srcId="{1B0D9401-1245-41B4-91FD-4ED8C9BC3DD1}" destId="{453DD1A1-7184-4483-8529-BF46BD20098A}" srcOrd="0" destOrd="1" presId="urn:microsoft.com/office/officeart/2005/8/layout/vList2"/>
    <dgm:cxn modelId="{3B778198-3725-477D-AFAE-815A6E54824F}" srcId="{C495CC09-E009-4F10-85D3-90CA04D10AEE}" destId="{1B0D9401-1245-41B4-91FD-4ED8C9BC3DD1}" srcOrd="1" destOrd="0" parTransId="{0DC36C41-97BD-4641-8558-A9B2CF162D80}" sibTransId="{606893CC-289D-4CC2-BF9D-3B832F1A2697}"/>
    <dgm:cxn modelId="{89D3EC79-F7AA-45B7-9EAC-DB04C1DF7258}" srcId="{BA2AA628-6EE8-438F-B26A-88FB7E01351C}" destId="{C495CC09-E009-4F10-85D3-90CA04D10AEE}" srcOrd="0" destOrd="0" parTransId="{E212EE44-5924-40B5-9658-29FF9A26431F}" sibTransId="{49E83A70-BA55-4D51-81E1-FFD901501672}"/>
    <dgm:cxn modelId="{9F9A6566-568B-445B-9F68-71C6ABB573D4}" srcId="{C495CC09-E009-4F10-85D3-90CA04D10AEE}" destId="{8E8E2D95-7D84-490D-8FE5-659B401E5B9B}" srcOrd="3" destOrd="0" parTransId="{DEEA9F75-3C69-4F73-8251-E1AC3F0C628A}" sibTransId="{431A07DA-6808-4889-BC43-E88C24E3791A}"/>
    <dgm:cxn modelId="{AB6BD62F-6FFD-484E-8288-29FD2B6D5D05}" type="presOf" srcId="{BA2AA628-6EE8-438F-B26A-88FB7E01351C}" destId="{4207F968-03F8-47BD-BED0-B165620A7D79}" srcOrd="0" destOrd="0" presId="urn:microsoft.com/office/officeart/2005/8/layout/vList2"/>
    <dgm:cxn modelId="{54A09A64-A4A8-4447-AB67-9912832FB85E}" srcId="{C495CC09-E009-4F10-85D3-90CA04D10AEE}" destId="{46AF02A7-DB49-4631-99D0-888BB5C7A1A2}" srcOrd="2" destOrd="0" parTransId="{4DA6C788-EAB7-44AD-8E05-AA84F32FA8CC}" sibTransId="{F277D2E6-8FDC-4FFE-867D-C4DE561CB824}"/>
    <dgm:cxn modelId="{68B12664-3C1B-41B8-BD27-79ED2B980270}" type="presOf" srcId="{8E8E2D95-7D84-490D-8FE5-659B401E5B9B}" destId="{453DD1A1-7184-4483-8529-BF46BD20098A}" srcOrd="0" destOrd="3" presId="urn:microsoft.com/office/officeart/2005/8/layout/vList2"/>
    <dgm:cxn modelId="{5D6706DB-9DE1-4D45-A320-032C41389ABF}" type="presOf" srcId="{CA7B7610-2985-4A57-8F19-4BF9EFB2B116}" destId="{453DD1A1-7184-4483-8529-BF46BD20098A}" srcOrd="0" destOrd="0" presId="urn:microsoft.com/office/officeart/2005/8/layout/vList2"/>
    <dgm:cxn modelId="{76368780-E6CC-49FF-B732-E1120F4736B1}" type="presOf" srcId="{46AF02A7-DB49-4631-99D0-888BB5C7A1A2}" destId="{453DD1A1-7184-4483-8529-BF46BD20098A}" srcOrd="0" destOrd="2" presId="urn:microsoft.com/office/officeart/2005/8/layout/vList2"/>
    <dgm:cxn modelId="{562B25DF-F66C-46C4-AE41-09025F6F721E}" type="presParOf" srcId="{4207F968-03F8-47BD-BED0-B165620A7D79}" destId="{BBB8C576-D9BD-4FA2-BAFA-87391405A253}" srcOrd="0" destOrd="0" presId="urn:microsoft.com/office/officeart/2005/8/layout/vList2"/>
    <dgm:cxn modelId="{A09E0203-A0E6-4E15-A58E-AF97165995F1}" type="presParOf" srcId="{4207F968-03F8-47BD-BED0-B165620A7D79}" destId="{453DD1A1-7184-4483-8529-BF46BD20098A}" srcOrd="1" destOrd="0" presId="urn:microsoft.com/office/officeart/2005/8/layout/vList2"/>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A2AA628-6EE8-438F-B26A-88FB7E01351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495CC09-E009-4F10-85D3-90CA04D10AEE}">
      <dgm:prSet phldrT="[Text]" custT="1">
        <dgm:style>
          <a:lnRef idx="3">
            <a:schemeClr val="lt1"/>
          </a:lnRef>
          <a:fillRef idx="1">
            <a:schemeClr val="dk1"/>
          </a:fillRef>
          <a:effectRef idx="1">
            <a:schemeClr val="dk1"/>
          </a:effectRef>
          <a:fontRef idx="minor">
            <a:schemeClr val="lt1"/>
          </a:fontRef>
        </dgm:style>
      </dgm:prSet>
      <dgm:spPr/>
      <dgm:t>
        <a:bodyPr/>
        <a:lstStyle/>
        <a:p>
          <a:r>
            <a:rPr lang="en-US" sz="2800" dirty="0" smtClean="0">
              <a:latin typeface="Arial" pitchFamily="34" charset="0"/>
              <a:cs typeface="Arial" pitchFamily="34" charset="0"/>
            </a:rPr>
            <a:t>Workflow</a:t>
          </a:r>
          <a:endParaRPr lang="en-US" sz="2800" dirty="0">
            <a:latin typeface="Arial" pitchFamily="34" charset="0"/>
            <a:cs typeface="Arial" pitchFamily="34" charset="0"/>
          </a:endParaRPr>
        </a:p>
      </dgm:t>
    </dgm:pt>
    <dgm:pt modelId="{E212EE44-5924-40B5-9658-29FF9A26431F}" type="parTrans" cxnId="{89D3EC79-F7AA-45B7-9EAC-DB04C1DF7258}">
      <dgm:prSet/>
      <dgm:spPr/>
      <dgm:t>
        <a:bodyPr/>
        <a:lstStyle/>
        <a:p>
          <a:endParaRPr lang="en-US" sz="2000">
            <a:latin typeface="Arial" pitchFamily="34" charset="0"/>
            <a:cs typeface="Arial" pitchFamily="34" charset="0"/>
          </a:endParaRPr>
        </a:p>
      </dgm:t>
    </dgm:pt>
    <dgm:pt modelId="{49E83A70-BA55-4D51-81E1-FFD901501672}" type="sibTrans" cxnId="{89D3EC79-F7AA-45B7-9EAC-DB04C1DF7258}">
      <dgm:prSet/>
      <dgm:spPr/>
      <dgm:t>
        <a:bodyPr/>
        <a:lstStyle/>
        <a:p>
          <a:endParaRPr lang="en-US" sz="2000">
            <a:latin typeface="Arial" pitchFamily="34" charset="0"/>
            <a:cs typeface="Arial" pitchFamily="34" charset="0"/>
          </a:endParaRPr>
        </a:p>
      </dgm:t>
    </dgm:pt>
    <dgm:pt modelId="{CA7B7610-2985-4A57-8F19-4BF9EFB2B116}">
      <dgm:prSet phldrT="[Text]" custT="1">
        <dgm:style>
          <a:lnRef idx="2">
            <a:schemeClr val="dk1"/>
          </a:lnRef>
          <a:fillRef idx="1">
            <a:schemeClr val="lt1"/>
          </a:fillRef>
          <a:effectRef idx="0">
            <a:schemeClr val="dk1"/>
          </a:effectRef>
          <a:fontRef idx="minor">
            <a:schemeClr val="dk1"/>
          </a:fontRef>
        </dgm:style>
      </dgm:prSet>
      <dgm:spPr/>
      <dgm:t>
        <a:bodyPr/>
        <a:lstStyle/>
        <a:p>
          <a:r>
            <a:rPr lang="en-US" sz="2400" dirty="0" smtClean="0">
              <a:latin typeface="Arial" pitchFamily="34" charset="0"/>
              <a:cs typeface="Arial" pitchFamily="34" charset="0"/>
            </a:rPr>
            <a:t>Directed to right person at right time</a:t>
          </a:r>
          <a:endParaRPr lang="en-US" sz="2400" dirty="0">
            <a:latin typeface="Arial" pitchFamily="34" charset="0"/>
            <a:cs typeface="Arial" pitchFamily="34" charset="0"/>
          </a:endParaRPr>
        </a:p>
      </dgm:t>
    </dgm:pt>
    <dgm:pt modelId="{FFF12DE1-3111-4A4C-88DD-04691A19CE1C}" type="parTrans" cxnId="{39B7BF80-2E4B-4E11-AC24-38E0A90BAB23}">
      <dgm:prSet/>
      <dgm:spPr/>
      <dgm:t>
        <a:bodyPr/>
        <a:lstStyle/>
        <a:p>
          <a:endParaRPr lang="en-US" sz="2000">
            <a:latin typeface="Arial" pitchFamily="34" charset="0"/>
            <a:cs typeface="Arial" pitchFamily="34" charset="0"/>
          </a:endParaRPr>
        </a:p>
      </dgm:t>
    </dgm:pt>
    <dgm:pt modelId="{2900DA02-89E6-46F1-9070-E0E944B40683}" type="sibTrans" cxnId="{39B7BF80-2E4B-4E11-AC24-38E0A90BAB23}">
      <dgm:prSet/>
      <dgm:spPr/>
      <dgm:t>
        <a:bodyPr/>
        <a:lstStyle/>
        <a:p>
          <a:endParaRPr lang="en-US" sz="2000">
            <a:latin typeface="Arial" pitchFamily="34" charset="0"/>
            <a:cs typeface="Arial" pitchFamily="34" charset="0"/>
          </a:endParaRPr>
        </a:p>
      </dgm:t>
    </dgm:pt>
    <dgm:pt modelId="{2AA01E0E-BC40-46D3-A423-8FC9D4986C51}">
      <dgm:prSet phldrT="[Text]" custT="1">
        <dgm:style>
          <a:lnRef idx="3">
            <a:schemeClr val="lt1"/>
          </a:lnRef>
          <a:fillRef idx="1">
            <a:schemeClr val="dk1"/>
          </a:fillRef>
          <a:effectRef idx="1">
            <a:schemeClr val="dk1"/>
          </a:effectRef>
          <a:fontRef idx="minor">
            <a:schemeClr val="lt1"/>
          </a:fontRef>
        </dgm:style>
      </dgm:prSet>
      <dgm:spPr/>
      <dgm:t>
        <a:bodyPr/>
        <a:lstStyle/>
        <a:p>
          <a:r>
            <a:rPr lang="en-US" sz="2800" dirty="0" smtClean="0">
              <a:latin typeface="Arial" pitchFamily="34" charset="0"/>
              <a:cs typeface="Arial" pitchFamily="34" charset="0"/>
            </a:rPr>
            <a:t>Safe, efficient handling</a:t>
          </a:r>
          <a:endParaRPr lang="en-US" sz="2800" dirty="0">
            <a:latin typeface="Arial" pitchFamily="34" charset="0"/>
            <a:cs typeface="Arial" pitchFamily="34" charset="0"/>
          </a:endParaRPr>
        </a:p>
      </dgm:t>
    </dgm:pt>
    <dgm:pt modelId="{84392C72-8EA7-498F-BE4A-04E6D5FA13F2}" type="parTrans" cxnId="{A15A9B09-B5DA-4E4E-B21F-B038A498B45B}">
      <dgm:prSet/>
      <dgm:spPr/>
      <dgm:t>
        <a:bodyPr/>
        <a:lstStyle/>
        <a:p>
          <a:endParaRPr lang="en-US" sz="2000">
            <a:latin typeface="Arial" pitchFamily="34" charset="0"/>
            <a:cs typeface="Arial" pitchFamily="34" charset="0"/>
          </a:endParaRPr>
        </a:p>
      </dgm:t>
    </dgm:pt>
    <dgm:pt modelId="{5911AE49-E0CA-4A31-89FB-02230EBF9438}" type="sibTrans" cxnId="{A15A9B09-B5DA-4E4E-B21F-B038A498B45B}">
      <dgm:prSet/>
      <dgm:spPr/>
      <dgm:t>
        <a:bodyPr/>
        <a:lstStyle/>
        <a:p>
          <a:endParaRPr lang="en-US" sz="2000">
            <a:latin typeface="Arial" pitchFamily="34" charset="0"/>
            <a:cs typeface="Arial" pitchFamily="34" charset="0"/>
          </a:endParaRPr>
        </a:p>
      </dgm:t>
    </dgm:pt>
    <dgm:pt modelId="{C37429DC-6C49-4CFF-914D-47EFDD5DAF75}">
      <dgm:prSet phldrT="[Text]" custT="1">
        <dgm:style>
          <a:lnRef idx="2">
            <a:schemeClr val="dk1"/>
          </a:lnRef>
          <a:fillRef idx="1">
            <a:schemeClr val="lt1"/>
          </a:fillRef>
          <a:effectRef idx="0">
            <a:schemeClr val="dk1"/>
          </a:effectRef>
          <a:fontRef idx="minor">
            <a:schemeClr val="dk1"/>
          </a:fontRef>
        </dgm:style>
      </dgm:prSet>
      <dgm:spPr/>
      <dgm:t>
        <a:bodyPr/>
        <a:lstStyle/>
        <a:p>
          <a:pPr marL="0" indent="0" defTabSz="1066800">
            <a:lnSpc>
              <a:spcPct val="90000"/>
            </a:lnSpc>
            <a:spcBef>
              <a:spcPct val="0"/>
            </a:spcBef>
            <a:spcAft>
              <a:spcPct val="20000"/>
            </a:spcAft>
            <a:buNone/>
          </a:pPr>
          <a:r>
            <a:rPr lang="en-US" sz="2400" dirty="0" smtClean="0">
              <a:latin typeface="Arial" pitchFamily="34" charset="0"/>
              <a:cs typeface="Arial" pitchFamily="34" charset="0"/>
            </a:rPr>
            <a:t>High threshold</a:t>
          </a:r>
          <a:endParaRPr lang="en-US" sz="2400" dirty="0">
            <a:latin typeface="Arial" pitchFamily="34" charset="0"/>
            <a:cs typeface="Arial" pitchFamily="34" charset="0"/>
          </a:endParaRPr>
        </a:p>
      </dgm:t>
    </dgm:pt>
    <dgm:pt modelId="{8D9B06EB-5DD2-4874-8E08-9C96FA5EDA79}" type="parTrans" cxnId="{2528517E-138A-4DA9-97A0-2665E07FA4FF}">
      <dgm:prSet/>
      <dgm:spPr/>
      <dgm:t>
        <a:bodyPr/>
        <a:lstStyle/>
        <a:p>
          <a:endParaRPr lang="en-US" sz="2000">
            <a:latin typeface="Arial" pitchFamily="34" charset="0"/>
            <a:cs typeface="Arial" pitchFamily="34" charset="0"/>
          </a:endParaRPr>
        </a:p>
      </dgm:t>
    </dgm:pt>
    <dgm:pt modelId="{F4835F55-3985-47F7-A61D-15B42261F365}" type="sibTrans" cxnId="{2528517E-138A-4DA9-97A0-2665E07FA4FF}">
      <dgm:prSet/>
      <dgm:spPr/>
      <dgm:t>
        <a:bodyPr/>
        <a:lstStyle/>
        <a:p>
          <a:endParaRPr lang="en-US" sz="2000">
            <a:latin typeface="Arial" pitchFamily="34" charset="0"/>
            <a:cs typeface="Arial" pitchFamily="34" charset="0"/>
          </a:endParaRPr>
        </a:p>
      </dgm:t>
    </dgm:pt>
    <dgm:pt modelId="{A6BA287D-20F3-4E26-B3F0-A8F2E58845A0}">
      <dgm:prSet phldrT="[Text]" custT="1">
        <dgm:style>
          <a:lnRef idx="2">
            <a:schemeClr val="dk1"/>
          </a:lnRef>
          <a:fillRef idx="1">
            <a:schemeClr val="lt1"/>
          </a:fillRef>
          <a:effectRef idx="0">
            <a:schemeClr val="dk1"/>
          </a:effectRef>
          <a:fontRef idx="minor">
            <a:schemeClr val="dk1"/>
          </a:fontRef>
        </dgm:style>
      </dgm:prSet>
      <dgm:spPr/>
      <dgm:t>
        <a:bodyPr/>
        <a:lstStyle/>
        <a:p>
          <a:r>
            <a:rPr lang="en-US" sz="2400" dirty="0" smtClean="0">
              <a:latin typeface="Arial" pitchFamily="34" charset="0"/>
              <a:cs typeface="Arial" pitchFamily="34" charset="0"/>
            </a:rPr>
            <a:t>Specialty-specific; Knowledge-specific</a:t>
          </a:r>
          <a:endParaRPr lang="en-US" sz="2400" dirty="0">
            <a:latin typeface="Arial" pitchFamily="34" charset="0"/>
            <a:cs typeface="Arial" pitchFamily="34" charset="0"/>
          </a:endParaRPr>
        </a:p>
      </dgm:t>
    </dgm:pt>
    <dgm:pt modelId="{16F6E3A3-AC0D-42DF-B5AF-C5C18348EC32}" type="parTrans" cxnId="{A34860BE-3525-482E-A0AB-110985AE2426}">
      <dgm:prSet/>
      <dgm:spPr/>
      <dgm:t>
        <a:bodyPr/>
        <a:lstStyle/>
        <a:p>
          <a:endParaRPr lang="en-US" sz="2000">
            <a:latin typeface="Arial" pitchFamily="34" charset="0"/>
            <a:cs typeface="Arial" pitchFamily="34" charset="0"/>
          </a:endParaRPr>
        </a:p>
      </dgm:t>
    </dgm:pt>
    <dgm:pt modelId="{DE59A5EA-ADD9-4067-86C4-A1C7DB7DA9E6}" type="sibTrans" cxnId="{A34860BE-3525-482E-A0AB-110985AE2426}">
      <dgm:prSet/>
      <dgm:spPr/>
      <dgm:t>
        <a:bodyPr/>
        <a:lstStyle/>
        <a:p>
          <a:endParaRPr lang="en-US" sz="2000">
            <a:latin typeface="Arial" pitchFamily="34" charset="0"/>
            <a:cs typeface="Arial" pitchFamily="34" charset="0"/>
          </a:endParaRPr>
        </a:p>
      </dgm:t>
    </dgm:pt>
    <dgm:pt modelId="{A2A534E2-2C8A-45D3-A29A-D79294CCE588}">
      <dgm:prSet phldrT="[Text]" custT="1">
        <dgm:style>
          <a:lnRef idx="2">
            <a:schemeClr val="dk1"/>
          </a:lnRef>
          <a:fillRef idx="1">
            <a:schemeClr val="lt1"/>
          </a:fillRef>
          <a:effectRef idx="0">
            <a:schemeClr val="dk1"/>
          </a:effectRef>
          <a:fontRef idx="minor">
            <a:schemeClr val="dk1"/>
          </a:fontRef>
        </dgm:style>
      </dgm:prSet>
      <dgm:spPr/>
      <dgm:t>
        <a:bodyPr/>
        <a:lstStyle/>
        <a:p>
          <a:r>
            <a:rPr lang="en-US" sz="2400" dirty="0" smtClean="0">
              <a:latin typeface="Arial" pitchFamily="34" charset="0"/>
              <a:cs typeface="Arial" pitchFamily="34" charset="0"/>
            </a:rPr>
            <a:t>Avoid repetition</a:t>
          </a:r>
          <a:endParaRPr lang="en-US" sz="2400" dirty="0">
            <a:latin typeface="Arial" pitchFamily="34" charset="0"/>
            <a:cs typeface="Arial" pitchFamily="34" charset="0"/>
          </a:endParaRPr>
        </a:p>
      </dgm:t>
    </dgm:pt>
    <dgm:pt modelId="{50AC5F05-5595-4451-9999-7ABF5463D696}" type="parTrans" cxnId="{A9E67B5B-C9EF-46AA-84EC-476B6E5E63EB}">
      <dgm:prSet/>
      <dgm:spPr/>
      <dgm:t>
        <a:bodyPr/>
        <a:lstStyle/>
        <a:p>
          <a:endParaRPr lang="en-US" sz="2000">
            <a:latin typeface="Arial" pitchFamily="34" charset="0"/>
            <a:cs typeface="Arial" pitchFamily="34" charset="0"/>
          </a:endParaRPr>
        </a:p>
      </dgm:t>
    </dgm:pt>
    <dgm:pt modelId="{8B2DCEDD-7945-4E64-86AA-734D05ED2BAC}" type="sibTrans" cxnId="{A9E67B5B-C9EF-46AA-84EC-476B6E5E63EB}">
      <dgm:prSet/>
      <dgm:spPr/>
      <dgm:t>
        <a:bodyPr/>
        <a:lstStyle/>
        <a:p>
          <a:endParaRPr lang="en-US" sz="2000">
            <a:latin typeface="Arial" pitchFamily="34" charset="0"/>
            <a:cs typeface="Arial" pitchFamily="34" charset="0"/>
          </a:endParaRPr>
        </a:p>
      </dgm:t>
    </dgm:pt>
    <dgm:pt modelId="{66B3540E-CB2B-4CDC-93EA-63FBD625DF04}">
      <dgm:prSet phldrT="[Text]" custT="1">
        <dgm:style>
          <a:lnRef idx="2">
            <a:schemeClr val="dk1"/>
          </a:lnRef>
          <a:fillRef idx="1">
            <a:schemeClr val="lt1"/>
          </a:fillRef>
          <a:effectRef idx="0">
            <a:schemeClr val="dk1"/>
          </a:effectRef>
          <a:fontRef idx="minor">
            <a:schemeClr val="dk1"/>
          </a:fontRef>
        </dgm:style>
      </dgm:prSet>
      <dgm:spPr/>
      <dgm:t>
        <a:bodyPr/>
        <a:lstStyle/>
        <a:p>
          <a:pPr marL="0" indent="0" defTabSz="1066800">
            <a:lnSpc>
              <a:spcPct val="90000"/>
            </a:lnSpc>
            <a:spcBef>
              <a:spcPct val="0"/>
            </a:spcBef>
            <a:spcAft>
              <a:spcPct val="20000"/>
            </a:spcAft>
            <a:buNone/>
          </a:pPr>
          <a:r>
            <a:rPr lang="en-US" sz="2400" dirty="0" smtClean="0">
              <a:latin typeface="Arial" pitchFamily="34" charset="0"/>
              <a:cs typeface="Arial" pitchFamily="34" charset="0"/>
            </a:rPr>
            <a:t>Reasons for non-compliance</a:t>
          </a:r>
          <a:endParaRPr lang="en-US" sz="2400" dirty="0">
            <a:latin typeface="Arial" pitchFamily="34" charset="0"/>
            <a:cs typeface="Arial" pitchFamily="34" charset="0"/>
          </a:endParaRPr>
        </a:p>
      </dgm:t>
    </dgm:pt>
    <dgm:pt modelId="{97AA8421-88E0-4A37-A18D-C422326F8346}" type="parTrans" cxnId="{37F6837A-E6B4-482B-A75E-C893A8034E14}">
      <dgm:prSet/>
      <dgm:spPr/>
      <dgm:t>
        <a:bodyPr/>
        <a:lstStyle/>
        <a:p>
          <a:endParaRPr lang="en-US" sz="2000">
            <a:latin typeface="Arial" pitchFamily="34" charset="0"/>
            <a:cs typeface="Arial" pitchFamily="34" charset="0"/>
          </a:endParaRPr>
        </a:p>
      </dgm:t>
    </dgm:pt>
    <dgm:pt modelId="{FF031D43-32B3-4C18-82F4-DFF9781A8464}" type="sibTrans" cxnId="{37F6837A-E6B4-482B-A75E-C893A8034E14}">
      <dgm:prSet/>
      <dgm:spPr/>
      <dgm:t>
        <a:bodyPr/>
        <a:lstStyle/>
        <a:p>
          <a:endParaRPr lang="en-US" sz="2000">
            <a:latin typeface="Arial" pitchFamily="34" charset="0"/>
            <a:cs typeface="Arial" pitchFamily="34" charset="0"/>
          </a:endParaRPr>
        </a:p>
      </dgm:t>
    </dgm:pt>
    <dgm:pt modelId="{9B9F0BBF-EB72-4F60-A6C4-025893933A81}">
      <dgm:prSet phldrT="[Text]" custT="1">
        <dgm:style>
          <a:lnRef idx="2">
            <a:schemeClr val="dk1"/>
          </a:lnRef>
          <a:fillRef idx="1">
            <a:schemeClr val="lt1"/>
          </a:fillRef>
          <a:effectRef idx="0">
            <a:schemeClr val="dk1"/>
          </a:effectRef>
          <a:fontRef idx="minor">
            <a:schemeClr val="dk1"/>
          </a:fontRef>
        </dgm:style>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2400" dirty="0" smtClean="0">
              <a:latin typeface="Arial" pitchFamily="34" charset="0"/>
              <a:cs typeface="Arial" pitchFamily="34" charset="0"/>
            </a:rPr>
            <a:t>Speed; Screen design; minimize work</a:t>
          </a:r>
          <a:endParaRPr lang="en-US" sz="2400" dirty="0">
            <a:latin typeface="Arial" pitchFamily="34" charset="0"/>
            <a:cs typeface="Arial" pitchFamily="34" charset="0"/>
          </a:endParaRPr>
        </a:p>
      </dgm:t>
    </dgm:pt>
    <dgm:pt modelId="{B7DCC9A4-CD7D-4374-BBC4-B1CCD4A5F7DC}" type="parTrans" cxnId="{57CDFB47-C442-4230-9741-E5D6C5EE14FA}">
      <dgm:prSet/>
      <dgm:spPr/>
      <dgm:t>
        <a:bodyPr/>
        <a:lstStyle/>
        <a:p>
          <a:endParaRPr lang="en-US" sz="2000">
            <a:latin typeface="Arial" pitchFamily="34" charset="0"/>
            <a:cs typeface="Arial" pitchFamily="34" charset="0"/>
          </a:endParaRPr>
        </a:p>
      </dgm:t>
    </dgm:pt>
    <dgm:pt modelId="{23F362C0-D4E5-4C72-8C5D-82D3CA42F542}" type="sibTrans" cxnId="{57CDFB47-C442-4230-9741-E5D6C5EE14FA}">
      <dgm:prSet/>
      <dgm:spPr/>
      <dgm:t>
        <a:bodyPr/>
        <a:lstStyle/>
        <a:p>
          <a:endParaRPr lang="en-US" sz="2000">
            <a:latin typeface="Arial" pitchFamily="34" charset="0"/>
            <a:cs typeface="Arial" pitchFamily="34" charset="0"/>
          </a:endParaRPr>
        </a:p>
      </dgm:t>
    </dgm:pt>
    <dgm:pt modelId="{94ABAB41-775A-4596-A4F0-18EF9EABDA53}">
      <dgm:prSet phldrT="[Text]" custT="1">
        <dgm:style>
          <a:lnRef idx="2">
            <a:schemeClr val="dk1"/>
          </a:lnRef>
          <a:fillRef idx="1">
            <a:schemeClr val="lt1"/>
          </a:fillRef>
          <a:effectRef idx="0">
            <a:schemeClr val="dk1"/>
          </a:effectRef>
          <a:fontRef idx="minor">
            <a:schemeClr val="dk1"/>
          </a:fontRef>
        </dgm:style>
      </dgm:prSet>
      <dgm:spPr/>
      <dgm:t>
        <a:bodyPr/>
        <a:lstStyle/>
        <a:p>
          <a:pPr marL="0" indent="0" defTabSz="1066800">
            <a:lnSpc>
              <a:spcPct val="90000"/>
            </a:lnSpc>
            <a:spcBef>
              <a:spcPct val="0"/>
            </a:spcBef>
            <a:spcAft>
              <a:spcPct val="20000"/>
            </a:spcAft>
            <a:buNone/>
          </a:pPr>
          <a:r>
            <a:rPr lang="en-US" sz="2400" dirty="0" smtClean="0">
              <a:latin typeface="Arial" pitchFamily="34" charset="0"/>
              <a:cs typeface="Arial" pitchFamily="34" charset="0"/>
            </a:rPr>
            <a:t>Promotes action</a:t>
          </a:r>
          <a:endParaRPr lang="en-US" sz="2400" dirty="0">
            <a:latin typeface="Arial" pitchFamily="34" charset="0"/>
            <a:cs typeface="Arial" pitchFamily="34" charset="0"/>
          </a:endParaRPr>
        </a:p>
      </dgm:t>
    </dgm:pt>
    <dgm:pt modelId="{D08BC9AA-E212-4AAC-AF41-09F2694426AC}" type="parTrans" cxnId="{47E7A93E-93E1-4BBF-BE32-6E4814ED06F4}">
      <dgm:prSet/>
      <dgm:spPr/>
      <dgm:t>
        <a:bodyPr/>
        <a:lstStyle/>
        <a:p>
          <a:endParaRPr lang="en-US" sz="2000">
            <a:latin typeface="Arial" pitchFamily="34" charset="0"/>
            <a:cs typeface="Arial" pitchFamily="34" charset="0"/>
          </a:endParaRPr>
        </a:p>
      </dgm:t>
    </dgm:pt>
    <dgm:pt modelId="{DB64E67C-217B-45F9-9122-027842586F67}" type="sibTrans" cxnId="{47E7A93E-93E1-4BBF-BE32-6E4814ED06F4}">
      <dgm:prSet/>
      <dgm:spPr/>
      <dgm:t>
        <a:bodyPr/>
        <a:lstStyle/>
        <a:p>
          <a:endParaRPr lang="en-US" sz="2000">
            <a:latin typeface="Arial" pitchFamily="34" charset="0"/>
            <a:cs typeface="Arial" pitchFamily="34" charset="0"/>
          </a:endParaRPr>
        </a:p>
      </dgm:t>
    </dgm:pt>
    <dgm:pt modelId="{BD61C81E-2A98-428D-9676-5AA20A39AB2A}" type="pres">
      <dgm:prSet presAssocID="{BA2AA628-6EE8-438F-B26A-88FB7E01351C}" presName="linear" presStyleCnt="0">
        <dgm:presLayoutVars>
          <dgm:animLvl val="lvl"/>
          <dgm:resizeHandles val="exact"/>
        </dgm:presLayoutVars>
      </dgm:prSet>
      <dgm:spPr/>
      <dgm:t>
        <a:bodyPr/>
        <a:lstStyle/>
        <a:p>
          <a:endParaRPr lang="en-US"/>
        </a:p>
      </dgm:t>
    </dgm:pt>
    <dgm:pt modelId="{57474293-24C7-4AF2-A908-2625ACC07B8F}" type="pres">
      <dgm:prSet presAssocID="{C495CC09-E009-4F10-85D3-90CA04D10AEE}" presName="parentText" presStyleLbl="node1" presStyleIdx="0" presStyleCnt="2">
        <dgm:presLayoutVars>
          <dgm:chMax val="0"/>
          <dgm:bulletEnabled val="1"/>
        </dgm:presLayoutVars>
      </dgm:prSet>
      <dgm:spPr/>
      <dgm:t>
        <a:bodyPr/>
        <a:lstStyle/>
        <a:p>
          <a:endParaRPr lang="en-US"/>
        </a:p>
      </dgm:t>
    </dgm:pt>
    <dgm:pt modelId="{4E9B7BA4-4767-447C-8259-08FA92D04038}" type="pres">
      <dgm:prSet presAssocID="{C495CC09-E009-4F10-85D3-90CA04D10AEE}" presName="childText" presStyleLbl="revTx" presStyleIdx="0" presStyleCnt="2">
        <dgm:presLayoutVars>
          <dgm:bulletEnabled val="1"/>
        </dgm:presLayoutVars>
      </dgm:prSet>
      <dgm:spPr/>
      <dgm:t>
        <a:bodyPr/>
        <a:lstStyle/>
        <a:p>
          <a:endParaRPr lang="en-US"/>
        </a:p>
      </dgm:t>
    </dgm:pt>
    <dgm:pt modelId="{67BC4C2F-032C-4039-9CE4-5BFFDA0A583C}" type="pres">
      <dgm:prSet presAssocID="{2AA01E0E-BC40-46D3-A423-8FC9D4986C51}" presName="parentText" presStyleLbl="node1" presStyleIdx="1" presStyleCnt="2">
        <dgm:presLayoutVars>
          <dgm:chMax val="0"/>
          <dgm:bulletEnabled val="1"/>
        </dgm:presLayoutVars>
      </dgm:prSet>
      <dgm:spPr/>
      <dgm:t>
        <a:bodyPr/>
        <a:lstStyle/>
        <a:p>
          <a:endParaRPr lang="en-US"/>
        </a:p>
      </dgm:t>
    </dgm:pt>
    <dgm:pt modelId="{822A943F-FF40-4B9C-8D3E-A6E7B9893304}" type="pres">
      <dgm:prSet presAssocID="{2AA01E0E-BC40-46D3-A423-8FC9D4986C51}" presName="childText" presStyleLbl="revTx" presStyleIdx="1" presStyleCnt="2">
        <dgm:presLayoutVars>
          <dgm:bulletEnabled val="1"/>
        </dgm:presLayoutVars>
      </dgm:prSet>
      <dgm:spPr/>
      <dgm:t>
        <a:bodyPr/>
        <a:lstStyle/>
        <a:p>
          <a:endParaRPr lang="en-US"/>
        </a:p>
      </dgm:t>
    </dgm:pt>
  </dgm:ptLst>
  <dgm:cxnLst>
    <dgm:cxn modelId="{B66A373E-0A39-4E24-AEC8-F770BFDC7A6D}" type="presOf" srcId="{A6BA287D-20F3-4E26-B3F0-A8F2E58845A0}" destId="{4E9B7BA4-4767-447C-8259-08FA92D04038}" srcOrd="0" destOrd="1" presId="urn:microsoft.com/office/officeart/2005/8/layout/vList2"/>
    <dgm:cxn modelId="{39B7BF80-2E4B-4E11-AC24-38E0A90BAB23}" srcId="{C495CC09-E009-4F10-85D3-90CA04D10AEE}" destId="{CA7B7610-2985-4A57-8F19-4BF9EFB2B116}" srcOrd="0" destOrd="0" parTransId="{FFF12DE1-3111-4A4C-88DD-04691A19CE1C}" sibTransId="{2900DA02-89E6-46F1-9070-E0E944B40683}"/>
    <dgm:cxn modelId="{12AA2175-A308-44D3-9B40-C734ECC0D5C9}" type="presOf" srcId="{9B9F0BBF-EB72-4F60-A6C4-025893933A81}" destId="{822A943F-FF40-4B9C-8D3E-A6E7B9893304}" srcOrd="0" destOrd="3" presId="urn:microsoft.com/office/officeart/2005/8/layout/vList2"/>
    <dgm:cxn modelId="{830B1983-0D34-44F5-9C56-2EF81EEF05E1}" type="presOf" srcId="{2AA01E0E-BC40-46D3-A423-8FC9D4986C51}" destId="{67BC4C2F-032C-4039-9CE4-5BFFDA0A583C}" srcOrd="0" destOrd="0" presId="urn:microsoft.com/office/officeart/2005/8/layout/vList2"/>
    <dgm:cxn modelId="{2528517E-138A-4DA9-97A0-2665E07FA4FF}" srcId="{2AA01E0E-BC40-46D3-A423-8FC9D4986C51}" destId="{C37429DC-6C49-4CFF-914D-47EFDD5DAF75}" srcOrd="0" destOrd="0" parTransId="{8D9B06EB-5DD2-4874-8E08-9C96FA5EDA79}" sibTransId="{F4835F55-3985-47F7-A61D-15B42261F365}"/>
    <dgm:cxn modelId="{5AAB8B21-F40B-4258-B179-B90F43BC3014}" type="presOf" srcId="{C37429DC-6C49-4CFF-914D-47EFDD5DAF75}" destId="{822A943F-FF40-4B9C-8D3E-A6E7B9893304}" srcOrd="0" destOrd="0" presId="urn:microsoft.com/office/officeart/2005/8/layout/vList2"/>
    <dgm:cxn modelId="{57CDFB47-C442-4230-9741-E5D6C5EE14FA}" srcId="{2AA01E0E-BC40-46D3-A423-8FC9D4986C51}" destId="{9B9F0BBF-EB72-4F60-A6C4-025893933A81}" srcOrd="3" destOrd="0" parTransId="{B7DCC9A4-CD7D-4374-BBC4-B1CCD4A5F7DC}" sibTransId="{23F362C0-D4E5-4C72-8C5D-82D3CA42F542}"/>
    <dgm:cxn modelId="{37F6837A-E6B4-482B-A75E-C893A8034E14}" srcId="{2AA01E0E-BC40-46D3-A423-8FC9D4986C51}" destId="{66B3540E-CB2B-4CDC-93EA-63FBD625DF04}" srcOrd="1" destOrd="0" parTransId="{97AA8421-88E0-4A37-A18D-C422326F8346}" sibTransId="{FF031D43-32B3-4C18-82F4-DFF9781A8464}"/>
    <dgm:cxn modelId="{6E999488-1246-4DD3-B71D-F77FEC88067E}" type="presOf" srcId="{66B3540E-CB2B-4CDC-93EA-63FBD625DF04}" destId="{822A943F-FF40-4B9C-8D3E-A6E7B9893304}" srcOrd="0" destOrd="1" presId="urn:microsoft.com/office/officeart/2005/8/layout/vList2"/>
    <dgm:cxn modelId="{5B6A29C6-0B49-4690-8A1F-C50D4E794CF5}" type="presOf" srcId="{C495CC09-E009-4F10-85D3-90CA04D10AEE}" destId="{57474293-24C7-4AF2-A908-2625ACC07B8F}" srcOrd="0" destOrd="0" presId="urn:microsoft.com/office/officeart/2005/8/layout/vList2"/>
    <dgm:cxn modelId="{A34860BE-3525-482E-A0AB-110985AE2426}" srcId="{C495CC09-E009-4F10-85D3-90CA04D10AEE}" destId="{A6BA287D-20F3-4E26-B3F0-A8F2E58845A0}" srcOrd="1" destOrd="0" parTransId="{16F6E3A3-AC0D-42DF-B5AF-C5C18348EC32}" sibTransId="{DE59A5EA-ADD9-4067-86C4-A1C7DB7DA9E6}"/>
    <dgm:cxn modelId="{A9E67B5B-C9EF-46AA-84EC-476B6E5E63EB}" srcId="{C495CC09-E009-4F10-85D3-90CA04D10AEE}" destId="{A2A534E2-2C8A-45D3-A29A-D79294CCE588}" srcOrd="2" destOrd="0" parTransId="{50AC5F05-5595-4451-9999-7ABF5463D696}" sibTransId="{8B2DCEDD-7945-4E64-86AA-734D05ED2BAC}"/>
    <dgm:cxn modelId="{89D3EC79-F7AA-45B7-9EAC-DB04C1DF7258}" srcId="{BA2AA628-6EE8-438F-B26A-88FB7E01351C}" destId="{C495CC09-E009-4F10-85D3-90CA04D10AEE}" srcOrd="0" destOrd="0" parTransId="{E212EE44-5924-40B5-9658-29FF9A26431F}" sibTransId="{49E83A70-BA55-4D51-81E1-FFD901501672}"/>
    <dgm:cxn modelId="{47E7A93E-93E1-4BBF-BE32-6E4814ED06F4}" srcId="{2AA01E0E-BC40-46D3-A423-8FC9D4986C51}" destId="{94ABAB41-775A-4596-A4F0-18EF9EABDA53}" srcOrd="2" destOrd="0" parTransId="{D08BC9AA-E212-4AAC-AF41-09F2694426AC}" sibTransId="{DB64E67C-217B-45F9-9122-027842586F67}"/>
    <dgm:cxn modelId="{D4EF7850-94C6-453D-B534-54EB286311E1}" type="presOf" srcId="{94ABAB41-775A-4596-A4F0-18EF9EABDA53}" destId="{822A943F-FF40-4B9C-8D3E-A6E7B9893304}" srcOrd="0" destOrd="2" presId="urn:microsoft.com/office/officeart/2005/8/layout/vList2"/>
    <dgm:cxn modelId="{B2FEFA56-C4DC-4848-865B-30A8C9701AB8}" type="presOf" srcId="{CA7B7610-2985-4A57-8F19-4BF9EFB2B116}" destId="{4E9B7BA4-4767-447C-8259-08FA92D04038}" srcOrd="0" destOrd="0" presId="urn:microsoft.com/office/officeart/2005/8/layout/vList2"/>
    <dgm:cxn modelId="{6FD7C3FB-DEE4-45B9-98B9-87C03471EDB6}" type="presOf" srcId="{BA2AA628-6EE8-438F-B26A-88FB7E01351C}" destId="{BD61C81E-2A98-428D-9676-5AA20A39AB2A}" srcOrd="0" destOrd="0" presId="urn:microsoft.com/office/officeart/2005/8/layout/vList2"/>
    <dgm:cxn modelId="{A15A9B09-B5DA-4E4E-B21F-B038A498B45B}" srcId="{BA2AA628-6EE8-438F-B26A-88FB7E01351C}" destId="{2AA01E0E-BC40-46D3-A423-8FC9D4986C51}" srcOrd="1" destOrd="0" parTransId="{84392C72-8EA7-498F-BE4A-04E6D5FA13F2}" sibTransId="{5911AE49-E0CA-4A31-89FB-02230EBF9438}"/>
    <dgm:cxn modelId="{77047B25-5324-46F0-9826-79E94F513E90}" type="presOf" srcId="{A2A534E2-2C8A-45D3-A29A-D79294CCE588}" destId="{4E9B7BA4-4767-447C-8259-08FA92D04038}" srcOrd="0" destOrd="2" presId="urn:microsoft.com/office/officeart/2005/8/layout/vList2"/>
    <dgm:cxn modelId="{78AEEC4E-349B-4F90-BA0D-6593106AA3E6}" type="presParOf" srcId="{BD61C81E-2A98-428D-9676-5AA20A39AB2A}" destId="{57474293-24C7-4AF2-A908-2625ACC07B8F}" srcOrd="0" destOrd="0" presId="urn:microsoft.com/office/officeart/2005/8/layout/vList2"/>
    <dgm:cxn modelId="{69E2D962-387D-404E-A8FC-FDA4DCF6999B}" type="presParOf" srcId="{BD61C81E-2A98-428D-9676-5AA20A39AB2A}" destId="{4E9B7BA4-4767-447C-8259-08FA92D04038}" srcOrd="1" destOrd="0" presId="urn:microsoft.com/office/officeart/2005/8/layout/vList2"/>
    <dgm:cxn modelId="{D1F27591-A936-4F07-A083-1FAA010D69E8}" type="presParOf" srcId="{BD61C81E-2A98-428D-9676-5AA20A39AB2A}" destId="{67BC4C2F-032C-4039-9CE4-5BFFDA0A583C}" srcOrd="2" destOrd="0" presId="urn:microsoft.com/office/officeart/2005/8/layout/vList2"/>
    <dgm:cxn modelId="{20C57C94-239F-43D5-A6CF-3C9A3BD81141}" type="presParOf" srcId="{BD61C81E-2A98-428D-9676-5AA20A39AB2A}" destId="{822A943F-FF40-4B9C-8D3E-A6E7B9893304}" srcOrd="3" destOrd="0" presId="urn:microsoft.com/office/officeart/2005/8/layout/vList2"/>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2079CB9-A479-40E4-8CA0-EA54F4A91D59}"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18D5E9FC-69AE-46DE-ACC9-82E66FB4F3EE}">
      <dgm:prSet phldrT="[Text]" custT="1">
        <dgm:style>
          <a:lnRef idx="3">
            <a:schemeClr val="lt1"/>
          </a:lnRef>
          <a:fillRef idx="1">
            <a:schemeClr val="dk1"/>
          </a:fillRef>
          <a:effectRef idx="1">
            <a:schemeClr val="dk1"/>
          </a:effectRef>
          <a:fontRef idx="minor">
            <a:schemeClr val="lt1"/>
          </a:fontRef>
        </dgm:style>
      </dgm:prSet>
      <dgm:spPr/>
      <dgm:t>
        <a:bodyPr/>
        <a:lstStyle/>
        <a:p>
          <a:r>
            <a:rPr lang="en-US" sz="4000" dirty="0" smtClean="0">
              <a:latin typeface="Arial" pitchFamily="34" charset="0"/>
              <a:cs typeface="Arial" pitchFamily="34" charset="0"/>
            </a:rPr>
            <a:t>Spillover</a:t>
          </a:r>
          <a:endParaRPr lang="en-US" sz="4000" dirty="0">
            <a:latin typeface="Arial" pitchFamily="34" charset="0"/>
            <a:cs typeface="Arial" pitchFamily="34" charset="0"/>
          </a:endParaRPr>
        </a:p>
      </dgm:t>
    </dgm:pt>
    <dgm:pt modelId="{1D4D85D1-2EB1-491D-8613-8FFBB7B7233E}" type="parTrans" cxnId="{2320F773-9139-45E1-A64F-33C066FD0208}">
      <dgm:prSet/>
      <dgm:spPr/>
      <dgm:t>
        <a:bodyPr/>
        <a:lstStyle/>
        <a:p>
          <a:endParaRPr lang="en-US">
            <a:latin typeface="Arial" pitchFamily="34" charset="0"/>
            <a:cs typeface="Arial" pitchFamily="34" charset="0"/>
          </a:endParaRPr>
        </a:p>
      </dgm:t>
    </dgm:pt>
    <dgm:pt modelId="{F03C4F31-3752-4579-BB1D-E4D6095AFC05}" type="sibTrans" cxnId="{2320F773-9139-45E1-A64F-33C066FD0208}">
      <dgm:prSet/>
      <dgm:spPr/>
      <dgm:t>
        <a:bodyPr/>
        <a:lstStyle/>
        <a:p>
          <a:endParaRPr lang="en-US">
            <a:latin typeface="Arial" pitchFamily="34" charset="0"/>
            <a:cs typeface="Arial" pitchFamily="34" charset="0"/>
          </a:endParaRPr>
        </a:p>
      </dgm:t>
    </dgm:pt>
    <dgm:pt modelId="{A8469361-7EB1-45C4-9AA5-339741920C27}">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latin typeface="Arial" pitchFamily="34" charset="0"/>
              <a:cs typeface="Arial" pitchFamily="34" charset="0"/>
            </a:rPr>
            <a:t>Clinician performs an action even when not prompted by the reminder system</a:t>
          </a:r>
          <a:endParaRPr lang="en-US" dirty="0">
            <a:latin typeface="Arial" pitchFamily="34" charset="0"/>
            <a:cs typeface="Arial" pitchFamily="34" charset="0"/>
          </a:endParaRPr>
        </a:p>
      </dgm:t>
    </dgm:pt>
    <dgm:pt modelId="{C900D5F6-98DC-47E0-8288-13E61D256BAE}" type="parTrans" cxnId="{5E541125-BAF9-4EDD-A86C-F37138C3F91F}">
      <dgm:prSet/>
      <dgm:spPr/>
      <dgm:t>
        <a:bodyPr/>
        <a:lstStyle/>
        <a:p>
          <a:endParaRPr lang="en-US">
            <a:latin typeface="Arial" pitchFamily="34" charset="0"/>
            <a:cs typeface="Arial" pitchFamily="34" charset="0"/>
          </a:endParaRPr>
        </a:p>
      </dgm:t>
    </dgm:pt>
    <dgm:pt modelId="{4AC29080-A178-4D61-AE27-EAE539BE75F5}" type="sibTrans" cxnId="{5E541125-BAF9-4EDD-A86C-F37138C3F91F}">
      <dgm:prSet/>
      <dgm:spPr/>
      <dgm:t>
        <a:bodyPr/>
        <a:lstStyle/>
        <a:p>
          <a:endParaRPr lang="en-US">
            <a:latin typeface="Arial" pitchFamily="34" charset="0"/>
            <a:cs typeface="Arial" pitchFamily="34" charset="0"/>
          </a:endParaRPr>
        </a:p>
      </dgm:t>
    </dgm:pt>
    <dgm:pt modelId="{373DDD94-F0A3-4EE4-BDCC-CC945DE33A2E}">
      <dgm:prSet phldrT="[Text]" custT="1">
        <dgm:style>
          <a:lnRef idx="3">
            <a:schemeClr val="lt1"/>
          </a:lnRef>
          <a:fillRef idx="1">
            <a:schemeClr val="dk1"/>
          </a:fillRef>
          <a:effectRef idx="1">
            <a:schemeClr val="dk1"/>
          </a:effectRef>
          <a:fontRef idx="minor">
            <a:schemeClr val="lt1"/>
          </a:fontRef>
        </dgm:style>
      </dgm:prSet>
      <dgm:spPr/>
      <dgm:t>
        <a:bodyPr/>
        <a:lstStyle/>
        <a:p>
          <a:r>
            <a:rPr lang="en-US" sz="4000" dirty="0" smtClean="0">
              <a:latin typeface="Arial" pitchFamily="34" charset="0"/>
              <a:cs typeface="Arial" pitchFamily="34" charset="0"/>
            </a:rPr>
            <a:t>Reactance </a:t>
          </a:r>
          <a:endParaRPr lang="en-US" sz="4000" dirty="0">
            <a:latin typeface="Arial" pitchFamily="34" charset="0"/>
            <a:cs typeface="Arial" pitchFamily="34" charset="0"/>
          </a:endParaRPr>
        </a:p>
      </dgm:t>
    </dgm:pt>
    <dgm:pt modelId="{21D81D2B-F661-47F5-950B-F472254DCD61}" type="parTrans" cxnId="{1253F454-ABAF-4170-B3AF-62FCFBC7B132}">
      <dgm:prSet/>
      <dgm:spPr/>
      <dgm:t>
        <a:bodyPr/>
        <a:lstStyle/>
        <a:p>
          <a:endParaRPr lang="en-US">
            <a:latin typeface="Arial" pitchFamily="34" charset="0"/>
            <a:cs typeface="Arial" pitchFamily="34" charset="0"/>
          </a:endParaRPr>
        </a:p>
      </dgm:t>
    </dgm:pt>
    <dgm:pt modelId="{066037F0-D9DD-46EA-84F0-1111383BC02A}" type="sibTrans" cxnId="{1253F454-ABAF-4170-B3AF-62FCFBC7B132}">
      <dgm:prSet/>
      <dgm:spPr/>
      <dgm:t>
        <a:bodyPr/>
        <a:lstStyle/>
        <a:p>
          <a:endParaRPr lang="en-US">
            <a:latin typeface="Arial" pitchFamily="34" charset="0"/>
            <a:cs typeface="Arial" pitchFamily="34" charset="0"/>
          </a:endParaRPr>
        </a:p>
      </dgm:t>
    </dgm:pt>
    <dgm:pt modelId="{225C48FB-82C4-4425-A0D6-6EF7BBAEDEE6}">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latin typeface="Arial" pitchFamily="34" charset="0"/>
              <a:cs typeface="Arial" pitchFamily="34" charset="0"/>
            </a:rPr>
            <a:t>Clinician refrains from performing an action due to a perceived threat to professional autonomy</a:t>
          </a:r>
          <a:endParaRPr lang="en-US" dirty="0">
            <a:latin typeface="Arial" pitchFamily="34" charset="0"/>
            <a:cs typeface="Arial" pitchFamily="34" charset="0"/>
          </a:endParaRPr>
        </a:p>
      </dgm:t>
    </dgm:pt>
    <dgm:pt modelId="{8D812D52-B809-489D-9978-C75C4AF80FC8}" type="parTrans" cxnId="{B513D5F7-762A-452E-A472-82C0718D137D}">
      <dgm:prSet/>
      <dgm:spPr/>
      <dgm:t>
        <a:bodyPr/>
        <a:lstStyle/>
        <a:p>
          <a:endParaRPr lang="en-US">
            <a:latin typeface="Arial" pitchFamily="34" charset="0"/>
            <a:cs typeface="Arial" pitchFamily="34" charset="0"/>
          </a:endParaRPr>
        </a:p>
      </dgm:t>
    </dgm:pt>
    <dgm:pt modelId="{5BA2B887-2F7E-47CE-A94F-42388525BDBC}" type="sibTrans" cxnId="{B513D5F7-762A-452E-A472-82C0718D137D}">
      <dgm:prSet/>
      <dgm:spPr/>
      <dgm:t>
        <a:bodyPr/>
        <a:lstStyle/>
        <a:p>
          <a:endParaRPr lang="en-US">
            <a:latin typeface="Arial" pitchFamily="34" charset="0"/>
            <a:cs typeface="Arial" pitchFamily="34" charset="0"/>
          </a:endParaRPr>
        </a:p>
      </dgm:t>
    </dgm:pt>
    <dgm:pt modelId="{010C007B-08EE-4398-A51F-5D5FD434AEE2}" type="pres">
      <dgm:prSet presAssocID="{A2079CB9-A479-40E4-8CA0-EA54F4A91D59}" presName="Name0" presStyleCnt="0">
        <dgm:presLayoutVars>
          <dgm:dir/>
          <dgm:animLvl val="lvl"/>
          <dgm:resizeHandles/>
        </dgm:presLayoutVars>
      </dgm:prSet>
      <dgm:spPr/>
      <dgm:t>
        <a:bodyPr/>
        <a:lstStyle/>
        <a:p>
          <a:endParaRPr lang="en-US"/>
        </a:p>
      </dgm:t>
    </dgm:pt>
    <dgm:pt modelId="{3E42C65E-4B21-40F1-90D3-1854D0E49091}" type="pres">
      <dgm:prSet presAssocID="{18D5E9FC-69AE-46DE-ACC9-82E66FB4F3EE}" presName="linNode" presStyleCnt="0"/>
      <dgm:spPr/>
    </dgm:pt>
    <dgm:pt modelId="{A3F982D5-0BBC-47F8-8381-3BD889341FC1}" type="pres">
      <dgm:prSet presAssocID="{18D5E9FC-69AE-46DE-ACC9-82E66FB4F3EE}" presName="parentShp" presStyleLbl="node1" presStyleIdx="0" presStyleCnt="2" custScaleX="96078">
        <dgm:presLayoutVars>
          <dgm:bulletEnabled val="1"/>
        </dgm:presLayoutVars>
      </dgm:prSet>
      <dgm:spPr/>
      <dgm:t>
        <a:bodyPr/>
        <a:lstStyle/>
        <a:p>
          <a:endParaRPr lang="en-US"/>
        </a:p>
      </dgm:t>
    </dgm:pt>
    <dgm:pt modelId="{689299F3-C0B6-4493-80F4-6BBA1281481C}" type="pres">
      <dgm:prSet presAssocID="{18D5E9FC-69AE-46DE-ACC9-82E66FB4F3EE}" presName="childShp" presStyleLbl="bgAccFollowNode1" presStyleIdx="0" presStyleCnt="2">
        <dgm:presLayoutVars>
          <dgm:bulletEnabled val="1"/>
        </dgm:presLayoutVars>
      </dgm:prSet>
      <dgm:spPr/>
      <dgm:t>
        <a:bodyPr/>
        <a:lstStyle/>
        <a:p>
          <a:endParaRPr lang="en-US"/>
        </a:p>
      </dgm:t>
    </dgm:pt>
    <dgm:pt modelId="{F9766E20-4E43-449F-B714-29178AD6955A}" type="pres">
      <dgm:prSet presAssocID="{F03C4F31-3752-4579-BB1D-E4D6095AFC05}" presName="spacing" presStyleCnt="0"/>
      <dgm:spPr/>
    </dgm:pt>
    <dgm:pt modelId="{34E14A71-181A-48C6-9247-50639B4839BB}" type="pres">
      <dgm:prSet presAssocID="{373DDD94-F0A3-4EE4-BDCC-CC945DE33A2E}" presName="linNode" presStyleCnt="0"/>
      <dgm:spPr/>
    </dgm:pt>
    <dgm:pt modelId="{21335497-C6B2-4380-9BAF-277F623ECE16}" type="pres">
      <dgm:prSet presAssocID="{373DDD94-F0A3-4EE4-BDCC-CC945DE33A2E}" presName="parentShp" presStyleLbl="node1" presStyleIdx="1" presStyleCnt="2" custScaleX="96078">
        <dgm:presLayoutVars>
          <dgm:bulletEnabled val="1"/>
        </dgm:presLayoutVars>
      </dgm:prSet>
      <dgm:spPr/>
      <dgm:t>
        <a:bodyPr/>
        <a:lstStyle/>
        <a:p>
          <a:endParaRPr lang="en-US"/>
        </a:p>
      </dgm:t>
    </dgm:pt>
    <dgm:pt modelId="{B8A9F36D-4497-4719-8A09-9BA53FA62AA7}" type="pres">
      <dgm:prSet presAssocID="{373DDD94-F0A3-4EE4-BDCC-CC945DE33A2E}" presName="childShp" presStyleLbl="bgAccFollowNode1" presStyleIdx="1" presStyleCnt="2">
        <dgm:presLayoutVars>
          <dgm:bulletEnabled val="1"/>
        </dgm:presLayoutVars>
      </dgm:prSet>
      <dgm:spPr/>
      <dgm:t>
        <a:bodyPr/>
        <a:lstStyle/>
        <a:p>
          <a:endParaRPr lang="en-US"/>
        </a:p>
      </dgm:t>
    </dgm:pt>
  </dgm:ptLst>
  <dgm:cxnLst>
    <dgm:cxn modelId="{B271EF0F-4D78-497B-A8CC-7A2468CFDD25}" type="presOf" srcId="{A8469361-7EB1-45C4-9AA5-339741920C27}" destId="{689299F3-C0B6-4493-80F4-6BBA1281481C}" srcOrd="0" destOrd="0" presId="urn:microsoft.com/office/officeart/2005/8/layout/vList6"/>
    <dgm:cxn modelId="{5E541125-BAF9-4EDD-A86C-F37138C3F91F}" srcId="{18D5E9FC-69AE-46DE-ACC9-82E66FB4F3EE}" destId="{A8469361-7EB1-45C4-9AA5-339741920C27}" srcOrd="0" destOrd="0" parTransId="{C900D5F6-98DC-47E0-8288-13E61D256BAE}" sibTransId="{4AC29080-A178-4D61-AE27-EAE539BE75F5}"/>
    <dgm:cxn modelId="{1253F454-ABAF-4170-B3AF-62FCFBC7B132}" srcId="{A2079CB9-A479-40E4-8CA0-EA54F4A91D59}" destId="{373DDD94-F0A3-4EE4-BDCC-CC945DE33A2E}" srcOrd="1" destOrd="0" parTransId="{21D81D2B-F661-47F5-950B-F472254DCD61}" sibTransId="{066037F0-D9DD-46EA-84F0-1111383BC02A}"/>
    <dgm:cxn modelId="{4C404F98-D7F2-44E3-8B7B-4DBF000309EB}" type="presOf" srcId="{225C48FB-82C4-4425-A0D6-6EF7BBAEDEE6}" destId="{B8A9F36D-4497-4719-8A09-9BA53FA62AA7}" srcOrd="0" destOrd="0" presId="urn:microsoft.com/office/officeart/2005/8/layout/vList6"/>
    <dgm:cxn modelId="{F12F79A5-9194-44D2-9C6F-88899B368744}" type="presOf" srcId="{A2079CB9-A479-40E4-8CA0-EA54F4A91D59}" destId="{010C007B-08EE-4398-A51F-5D5FD434AEE2}" srcOrd="0" destOrd="0" presId="urn:microsoft.com/office/officeart/2005/8/layout/vList6"/>
    <dgm:cxn modelId="{EF05FD85-6E83-473F-942A-9E42989538A3}" type="presOf" srcId="{18D5E9FC-69AE-46DE-ACC9-82E66FB4F3EE}" destId="{A3F982D5-0BBC-47F8-8381-3BD889341FC1}" srcOrd="0" destOrd="0" presId="urn:microsoft.com/office/officeart/2005/8/layout/vList6"/>
    <dgm:cxn modelId="{1292F981-8CD4-49DB-B783-126B08735D68}" type="presOf" srcId="{373DDD94-F0A3-4EE4-BDCC-CC945DE33A2E}" destId="{21335497-C6B2-4380-9BAF-277F623ECE16}" srcOrd="0" destOrd="0" presId="urn:microsoft.com/office/officeart/2005/8/layout/vList6"/>
    <dgm:cxn modelId="{B513D5F7-762A-452E-A472-82C0718D137D}" srcId="{373DDD94-F0A3-4EE4-BDCC-CC945DE33A2E}" destId="{225C48FB-82C4-4425-A0D6-6EF7BBAEDEE6}" srcOrd="0" destOrd="0" parTransId="{8D812D52-B809-489D-9978-C75C4AF80FC8}" sibTransId="{5BA2B887-2F7E-47CE-A94F-42388525BDBC}"/>
    <dgm:cxn modelId="{2320F773-9139-45E1-A64F-33C066FD0208}" srcId="{A2079CB9-A479-40E4-8CA0-EA54F4A91D59}" destId="{18D5E9FC-69AE-46DE-ACC9-82E66FB4F3EE}" srcOrd="0" destOrd="0" parTransId="{1D4D85D1-2EB1-491D-8613-8FFBB7B7233E}" sibTransId="{F03C4F31-3752-4579-BB1D-E4D6095AFC05}"/>
    <dgm:cxn modelId="{B82BEF7D-A33B-4396-9EF1-777445F2F694}" type="presParOf" srcId="{010C007B-08EE-4398-A51F-5D5FD434AEE2}" destId="{3E42C65E-4B21-40F1-90D3-1854D0E49091}" srcOrd="0" destOrd="0" presId="urn:microsoft.com/office/officeart/2005/8/layout/vList6"/>
    <dgm:cxn modelId="{E1679A48-B560-4E93-9168-FB8459688111}" type="presParOf" srcId="{3E42C65E-4B21-40F1-90D3-1854D0E49091}" destId="{A3F982D5-0BBC-47F8-8381-3BD889341FC1}" srcOrd="0" destOrd="0" presId="urn:microsoft.com/office/officeart/2005/8/layout/vList6"/>
    <dgm:cxn modelId="{7BDECCAD-EDEB-48AA-B0CC-1752D259EA18}" type="presParOf" srcId="{3E42C65E-4B21-40F1-90D3-1854D0E49091}" destId="{689299F3-C0B6-4493-80F4-6BBA1281481C}" srcOrd="1" destOrd="0" presId="urn:microsoft.com/office/officeart/2005/8/layout/vList6"/>
    <dgm:cxn modelId="{AC80BF30-4F08-4E03-8C80-D1122D67F784}" type="presParOf" srcId="{010C007B-08EE-4398-A51F-5D5FD434AEE2}" destId="{F9766E20-4E43-449F-B714-29178AD6955A}" srcOrd="1" destOrd="0" presId="urn:microsoft.com/office/officeart/2005/8/layout/vList6"/>
    <dgm:cxn modelId="{E2250339-F0A4-427F-B3D3-BD857844EE70}" type="presParOf" srcId="{010C007B-08EE-4398-A51F-5D5FD434AEE2}" destId="{34E14A71-181A-48C6-9247-50639B4839BB}" srcOrd="2" destOrd="0" presId="urn:microsoft.com/office/officeart/2005/8/layout/vList6"/>
    <dgm:cxn modelId="{9554142C-9100-44E2-9541-B95198A6B717}" type="presParOf" srcId="{34E14A71-181A-48C6-9247-50639B4839BB}" destId="{21335497-C6B2-4380-9BAF-277F623ECE16}" srcOrd="0" destOrd="0" presId="urn:microsoft.com/office/officeart/2005/8/layout/vList6"/>
    <dgm:cxn modelId="{6CBBB941-4F3A-4DEF-A7C0-7566382B8C96}" type="presParOf" srcId="{34E14A71-181A-48C6-9247-50639B4839BB}" destId="{B8A9F36D-4497-4719-8A09-9BA53FA62AA7}" srcOrd="1" destOrd="0" presId="urn:microsoft.com/office/officeart/2005/8/layout/vList6"/>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A51A40C-9BDD-41AC-B6F9-6FF85CD6503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A007DE8D-759E-4596-BEF6-554B2F3CAE3F}">
      <dgm:prSet phldrT="[Text]" custT="1"/>
      <dgm:spPr>
        <a:solidFill>
          <a:schemeClr val="tx1"/>
        </a:solidFill>
      </dgm:spPr>
      <dgm:t>
        <a:bodyPr/>
        <a:lstStyle/>
        <a:p>
          <a:r>
            <a:rPr lang="en-US" sz="4800" dirty="0" smtClean="0">
              <a:latin typeface="Arial" pitchFamily="34" charset="0"/>
              <a:cs typeface="Arial" pitchFamily="34" charset="0"/>
            </a:rPr>
            <a:t>Drug Alerts</a:t>
          </a:r>
          <a:endParaRPr lang="en-US" sz="4800" dirty="0">
            <a:latin typeface="Arial" pitchFamily="34" charset="0"/>
            <a:cs typeface="Arial" pitchFamily="34" charset="0"/>
          </a:endParaRPr>
        </a:p>
      </dgm:t>
    </dgm:pt>
    <dgm:pt modelId="{90099560-1575-4CA2-BC6B-E9364782ACC0}" type="parTrans" cxnId="{32175F92-7999-4F13-8F62-504FF0C6CD1F}">
      <dgm:prSet/>
      <dgm:spPr/>
      <dgm:t>
        <a:bodyPr/>
        <a:lstStyle/>
        <a:p>
          <a:endParaRPr lang="en-US">
            <a:latin typeface="Arial" pitchFamily="34" charset="0"/>
            <a:cs typeface="Arial" pitchFamily="34" charset="0"/>
          </a:endParaRPr>
        </a:p>
      </dgm:t>
    </dgm:pt>
    <dgm:pt modelId="{B8A73451-F7E6-4EE3-9202-A9A784B60367}" type="sibTrans" cxnId="{32175F92-7999-4F13-8F62-504FF0C6CD1F}">
      <dgm:prSet/>
      <dgm:spPr/>
      <dgm:t>
        <a:bodyPr/>
        <a:lstStyle/>
        <a:p>
          <a:endParaRPr lang="en-US">
            <a:latin typeface="Arial" pitchFamily="34" charset="0"/>
            <a:cs typeface="Arial" pitchFamily="34" charset="0"/>
          </a:endParaRPr>
        </a:p>
      </dgm:t>
    </dgm:pt>
    <dgm:pt modelId="{F740C09E-68A7-43F1-9A48-7B3011ABAC0F}">
      <dgm:prSet phldrT="[Text]" custT="1"/>
      <dgm:spPr>
        <a:solidFill>
          <a:schemeClr val="bg1">
            <a:lumMod val="50000"/>
          </a:schemeClr>
        </a:solidFill>
      </dgm:spPr>
      <dgm:t>
        <a:bodyPr/>
        <a:lstStyle/>
        <a:p>
          <a:r>
            <a:rPr lang="en-US" sz="4800" dirty="0" smtClean="0">
              <a:latin typeface="Arial" pitchFamily="34" charset="0"/>
              <a:cs typeface="Arial" pitchFamily="34" charset="0"/>
            </a:rPr>
            <a:t>Lab Test Alerts</a:t>
          </a:r>
          <a:endParaRPr lang="en-US" sz="4800" dirty="0">
            <a:latin typeface="Arial" pitchFamily="34" charset="0"/>
            <a:cs typeface="Arial" pitchFamily="34" charset="0"/>
          </a:endParaRPr>
        </a:p>
      </dgm:t>
    </dgm:pt>
    <dgm:pt modelId="{9CF725B5-6BFC-45EE-9C0F-D432AAE54A5A}" type="parTrans" cxnId="{CB5EFEC3-E291-4BBC-90B2-38D94BF8287D}">
      <dgm:prSet/>
      <dgm:spPr/>
      <dgm:t>
        <a:bodyPr/>
        <a:lstStyle/>
        <a:p>
          <a:endParaRPr lang="en-US">
            <a:latin typeface="Arial" pitchFamily="34" charset="0"/>
            <a:cs typeface="Arial" pitchFamily="34" charset="0"/>
          </a:endParaRPr>
        </a:p>
      </dgm:t>
    </dgm:pt>
    <dgm:pt modelId="{60622F00-E1F0-4477-82D2-3BDBD65F8FF8}" type="sibTrans" cxnId="{CB5EFEC3-E291-4BBC-90B2-38D94BF8287D}">
      <dgm:prSet/>
      <dgm:spPr/>
      <dgm:t>
        <a:bodyPr/>
        <a:lstStyle/>
        <a:p>
          <a:endParaRPr lang="en-US">
            <a:latin typeface="Arial" pitchFamily="34" charset="0"/>
            <a:cs typeface="Arial" pitchFamily="34" charset="0"/>
          </a:endParaRPr>
        </a:p>
      </dgm:t>
    </dgm:pt>
    <dgm:pt modelId="{F995C9C5-B578-448E-954A-5F7AF2188DF1}" type="pres">
      <dgm:prSet presAssocID="{4A51A40C-9BDD-41AC-B6F9-6FF85CD65039}" presName="diagram" presStyleCnt="0">
        <dgm:presLayoutVars>
          <dgm:dir/>
          <dgm:resizeHandles val="exact"/>
        </dgm:presLayoutVars>
      </dgm:prSet>
      <dgm:spPr/>
      <dgm:t>
        <a:bodyPr/>
        <a:lstStyle/>
        <a:p>
          <a:endParaRPr lang="en-US"/>
        </a:p>
      </dgm:t>
    </dgm:pt>
    <dgm:pt modelId="{E0D3A1A1-DBF7-4A7A-BBAA-2B9E4F3B7BCE}" type="pres">
      <dgm:prSet presAssocID="{A007DE8D-759E-4596-BEF6-554B2F3CAE3F}" presName="node" presStyleLbl="node1" presStyleIdx="0" presStyleCnt="2" custLinFactNeighborX="-1166" custLinFactNeighborY="-49">
        <dgm:presLayoutVars>
          <dgm:bulletEnabled val="1"/>
        </dgm:presLayoutVars>
      </dgm:prSet>
      <dgm:spPr/>
      <dgm:t>
        <a:bodyPr/>
        <a:lstStyle/>
        <a:p>
          <a:endParaRPr lang="en-US"/>
        </a:p>
      </dgm:t>
    </dgm:pt>
    <dgm:pt modelId="{E0C47A37-F568-4B9F-9899-9C260B5F6C30}" type="pres">
      <dgm:prSet presAssocID="{B8A73451-F7E6-4EE3-9202-A9A784B60367}" presName="sibTrans" presStyleCnt="0"/>
      <dgm:spPr/>
    </dgm:pt>
    <dgm:pt modelId="{2665F773-DB7F-4A44-B4B3-F78BA6092E98}" type="pres">
      <dgm:prSet presAssocID="{F740C09E-68A7-43F1-9A48-7B3011ABAC0F}" presName="node" presStyleLbl="node1" presStyleIdx="1" presStyleCnt="2" custLinFactNeighborX="1002" custLinFactNeighborY="6118">
        <dgm:presLayoutVars>
          <dgm:bulletEnabled val="1"/>
        </dgm:presLayoutVars>
      </dgm:prSet>
      <dgm:spPr/>
      <dgm:t>
        <a:bodyPr/>
        <a:lstStyle/>
        <a:p>
          <a:endParaRPr lang="en-US"/>
        </a:p>
      </dgm:t>
    </dgm:pt>
  </dgm:ptLst>
  <dgm:cxnLst>
    <dgm:cxn modelId="{BF99D3F4-275A-4510-9B0D-37C622C7191C}" type="presOf" srcId="{A007DE8D-759E-4596-BEF6-554B2F3CAE3F}" destId="{E0D3A1A1-DBF7-4A7A-BBAA-2B9E4F3B7BCE}" srcOrd="0" destOrd="0" presId="urn:microsoft.com/office/officeart/2005/8/layout/default"/>
    <dgm:cxn modelId="{986FB496-C476-4B68-AD6C-4AE68ED52294}" type="presOf" srcId="{F740C09E-68A7-43F1-9A48-7B3011ABAC0F}" destId="{2665F773-DB7F-4A44-B4B3-F78BA6092E98}" srcOrd="0" destOrd="0" presId="urn:microsoft.com/office/officeart/2005/8/layout/default"/>
    <dgm:cxn modelId="{74E5BD4B-CA43-4D49-9D2D-35E98054999B}" type="presOf" srcId="{4A51A40C-9BDD-41AC-B6F9-6FF85CD65039}" destId="{F995C9C5-B578-448E-954A-5F7AF2188DF1}" srcOrd="0" destOrd="0" presId="urn:microsoft.com/office/officeart/2005/8/layout/default"/>
    <dgm:cxn modelId="{32175F92-7999-4F13-8F62-504FF0C6CD1F}" srcId="{4A51A40C-9BDD-41AC-B6F9-6FF85CD65039}" destId="{A007DE8D-759E-4596-BEF6-554B2F3CAE3F}" srcOrd="0" destOrd="0" parTransId="{90099560-1575-4CA2-BC6B-E9364782ACC0}" sibTransId="{B8A73451-F7E6-4EE3-9202-A9A784B60367}"/>
    <dgm:cxn modelId="{CB5EFEC3-E291-4BBC-90B2-38D94BF8287D}" srcId="{4A51A40C-9BDD-41AC-B6F9-6FF85CD65039}" destId="{F740C09E-68A7-43F1-9A48-7B3011ABAC0F}" srcOrd="1" destOrd="0" parTransId="{9CF725B5-6BFC-45EE-9C0F-D432AAE54A5A}" sibTransId="{60622F00-E1F0-4477-82D2-3BDBD65F8FF8}"/>
    <dgm:cxn modelId="{B4CCA203-B24C-46C7-B774-A3FBAE9D7A69}" type="presParOf" srcId="{F995C9C5-B578-448E-954A-5F7AF2188DF1}" destId="{E0D3A1A1-DBF7-4A7A-BBAA-2B9E4F3B7BCE}" srcOrd="0" destOrd="0" presId="urn:microsoft.com/office/officeart/2005/8/layout/default"/>
    <dgm:cxn modelId="{C451E519-8517-4EF5-9C35-024426BF32AB}" type="presParOf" srcId="{F995C9C5-B578-448E-954A-5F7AF2188DF1}" destId="{E0C47A37-F568-4B9F-9899-9C260B5F6C30}" srcOrd="1" destOrd="0" presId="urn:microsoft.com/office/officeart/2005/8/layout/default"/>
    <dgm:cxn modelId="{79B1DAD3-5C69-406B-9199-11DCBAECAE90}" type="presParOf" srcId="{F995C9C5-B578-448E-954A-5F7AF2188DF1}" destId="{2665F773-DB7F-4A44-B4B3-F78BA6092E98}" srcOrd="2" destOrd="0" presId="urn:microsoft.com/office/officeart/2005/8/layout/default"/>
  </dgm:cxnLst>
  <dgm:bg/>
  <dgm:whole/>
  <dgm:extLst>
    <a:ext uri="http://schemas.microsoft.com/office/drawing/2008/diagram">
      <dsp:dataModelExt xmlns:dsp="http://schemas.microsoft.com/office/drawing/2008/diagram" xmlns="" relId="rId10"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C0A03B5-0A1B-4038-B12C-D6AC77D67E4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1DA87BFC-AAEA-44AE-AE47-9C3670CA8F0B}">
      <dgm:prSet phldrT="[Text]"/>
      <dgm:spPr>
        <a:solidFill>
          <a:schemeClr val="bg1">
            <a:lumMod val="50000"/>
          </a:schemeClr>
        </a:solidFill>
      </dgm:spPr>
      <dgm:t>
        <a:bodyPr/>
        <a:lstStyle/>
        <a:p>
          <a:r>
            <a:rPr lang="en-US" dirty="0" smtClean="0">
              <a:latin typeface="Arial" pitchFamily="34" charset="0"/>
              <a:cs typeface="Arial" pitchFamily="34" charset="0"/>
            </a:rPr>
            <a:t>Practice Reminders</a:t>
          </a:r>
          <a:endParaRPr lang="en-US" dirty="0">
            <a:latin typeface="Arial" pitchFamily="34" charset="0"/>
            <a:cs typeface="Arial" pitchFamily="34" charset="0"/>
          </a:endParaRPr>
        </a:p>
      </dgm:t>
    </dgm:pt>
    <dgm:pt modelId="{D63908DF-1524-46DB-80D6-E5E14727DB48}" type="parTrans" cxnId="{0F31F0C8-B232-42A1-9466-FFAC64AEF55D}">
      <dgm:prSet/>
      <dgm:spPr/>
      <dgm:t>
        <a:bodyPr/>
        <a:lstStyle/>
        <a:p>
          <a:endParaRPr lang="en-US">
            <a:latin typeface="Arial" pitchFamily="34" charset="0"/>
            <a:cs typeface="Arial" pitchFamily="34" charset="0"/>
          </a:endParaRPr>
        </a:p>
      </dgm:t>
    </dgm:pt>
    <dgm:pt modelId="{D536C702-3124-4166-8D51-E8B659B25DBA}" type="sibTrans" cxnId="{0F31F0C8-B232-42A1-9466-FFAC64AEF55D}">
      <dgm:prSet/>
      <dgm:spPr/>
      <dgm:t>
        <a:bodyPr/>
        <a:lstStyle/>
        <a:p>
          <a:endParaRPr lang="en-US">
            <a:latin typeface="Arial" pitchFamily="34" charset="0"/>
            <a:cs typeface="Arial" pitchFamily="34" charset="0"/>
          </a:endParaRPr>
        </a:p>
      </dgm:t>
    </dgm:pt>
    <dgm:pt modelId="{3A04180C-D9CA-47F2-83CD-1EAE76434E3E}">
      <dgm:prSet phldrT="[Text]"/>
      <dgm:spPr>
        <a:solidFill>
          <a:schemeClr val="tx1"/>
        </a:solidFill>
      </dgm:spPr>
      <dgm:t>
        <a:bodyPr/>
        <a:lstStyle/>
        <a:p>
          <a:r>
            <a:rPr lang="en-US" dirty="0" smtClean="0">
              <a:latin typeface="Arial" pitchFamily="34" charset="0"/>
              <a:cs typeface="Arial" pitchFamily="34" charset="0"/>
            </a:rPr>
            <a:t>Administrative Reminders</a:t>
          </a:r>
          <a:endParaRPr lang="en-US" dirty="0">
            <a:latin typeface="Arial" pitchFamily="34" charset="0"/>
            <a:cs typeface="Arial" pitchFamily="34" charset="0"/>
          </a:endParaRPr>
        </a:p>
      </dgm:t>
    </dgm:pt>
    <dgm:pt modelId="{96A5DBCE-E608-4617-A7CB-F606F7E601E4}" type="parTrans" cxnId="{CD113B8B-628C-4B17-B1BF-E7A98A2383F4}">
      <dgm:prSet/>
      <dgm:spPr/>
      <dgm:t>
        <a:bodyPr/>
        <a:lstStyle/>
        <a:p>
          <a:endParaRPr lang="en-US">
            <a:latin typeface="Arial" pitchFamily="34" charset="0"/>
            <a:cs typeface="Arial" pitchFamily="34" charset="0"/>
          </a:endParaRPr>
        </a:p>
      </dgm:t>
    </dgm:pt>
    <dgm:pt modelId="{14F391F8-D43D-4C3D-856A-38C5662D596C}" type="sibTrans" cxnId="{CD113B8B-628C-4B17-B1BF-E7A98A2383F4}">
      <dgm:prSet/>
      <dgm:spPr/>
      <dgm:t>
        <a:bodyPr/>
        <a:lstStyle/>
        <a:p>
          <a:endParaRPr lang="en-US">
            <a:latin typeface="Arial" pitchFamily="34" charset="0"/>
            <a:cs typeface="Arial" pitchFamily="34" charset="0"/>
          </a:endParaRPr>
        </a:p>
      </dgm:t>
    </dgm:pt>
    <dgm:pt modelId="{4352C2F2-66B4-491D-AFB3-F8957EDF37D6}" type="pres">
      <dgm:prSet presAssocID="{DC0A03B5-0A1B-4038-B12C-D6AC77D67E49}" presName="diagram" presStyleCnt="0">
        <dgm:presLayoutVars>
          <dgm:dir/>
          <dgm:resizeHandles val="exact"/>
        </dgm:presLayoutVars>
      </dgm:prSet>
      <dgm:spPr/>
      <dgm:t>
        <a:bodyPr/>
        <a:lstStyle/>
        <a:p>
          <a:endParaRPr lang="en-US"/>
        </a:p>
      </dgm:t>
    </dgm:pt>
    <dgm:pt modelId="{28F0C4D8-DAF7-4C57-A609-91BFCEAD81B6}" type="pres">
      <dgm:prSet presAssocID="{1DA87BFC-AAEA-44AE-AE47-9C3670CA8F0B}" presName="node" presStyleLbl="node1" presStyleIdx="0" presStyleCnt="2">
        <dgm:presLayoutVars>
          <dgm:bulletEnabled val="1"/>
        </dgm:presLayoutVars>
      </dgm:prSet>
      <dgm:spPr/>
      <dgm:t>
        <a:bodyPr/>
        <a:lstStyle/>
        <a:p>
          <a:endParaRPr lang="en-US"/>
        </a:p>
      </dgm:t>
    </dgm:pt>
    <dgm:pt modelId="{BC7673BB-B1A6-478E-AE9E-79CDC63F53FD}" type="pres">
      <dgm:prSet presAssocID="{D536C702-3124-4166-8D51-E8B659B25DBA}" presName="sibTrans" presStyleCnt="0"/>
      <dgm:spPr/>
    </dgm:pt>
    <dgm:pt modelId="{FB5AC429-3C63-474B-8849-64C0AFA882F0}" type="pres">
      <dgm:prSet presAssocID="{3A04180C-D9CA-47F2-83CD-1EAE76434E3E}" presName="node" presStyleLbl="node1" presStyleIdx="1" presStyleCnt="2">
        <dgm:presLayoutVars>
          <dgm:bulletEnabled val="1"/>
        </dgm:presLayoutVars>
      </dgm:prSet>
      <dgm:spPr/>
      <dgm:t>
        <a:bodyPr/>
        <a:lstStyle/>
        <a:p>
          <a:endParaRPr lang="en-US"/>
        </a:p>
      </dgm:t>
    </dgm:pt>
  </dgm:ptLst>
  <dgm:cxnLst>
    <dgm:cxn modelId="{CD113B8B-628C-4B17-B1BF-E7A98A2383F4}" srcId="{DC0A03B5-0A1B-4038-B12C-D6AC77D67E49}" destId="{3A04180C-D9CA-47F2-83CD-1EAE76434E3E}" srcOrd="1" destOrd="0" parTransId="{96A5DBCE-E608-4617-A7CB-F606F7E601E4}" sibTransId="{14F391F8-D43D-4C3D-856A-38C5662D596C}"/>
    <dgm:cxn modelId="{6AD3F2E6-AD6B-4EEC-9D34-845468047B7F}" type="presOf" srcId="{3A04180C-D9CA-47F2-83CD-1EAE76434E3E}" destId="{FB5AC429-3C63-474B-8849-64C0AFA882F0}" srcOrd="0" destOrd="0" presId="urn:microsoft.com/office/officeart/2005/8/layout/default"/>
    <dgm:cxn modelId="{ED0739AA-6538-44BC-8D3B-6048FB2D0422}" type="presOf" srcId="{DC0A03B5-0A1B-4038-B12C-D6AC77D67E49}" destId="{4352C2F2-66B4-491D-AFB3-F8957EDF37D6}" srcOrd="0" destOrd="0" presId="urn:microsoft.com/office/officeart/2005/8/layout/default"/>
    <dgm:cxn modelId="{0F31F0C8-B232-42A1-9466-FFAC64AEF55D}" srcId="{DC0A03B5-0A1B-4038-B12C-D6AC77D67E49}" destId="{1DA87BFC-AAEA-44AE-AE47-9C3670CA8F0B}" srcOrd="0" destOrd="0" parTransId="{D63908DF-1524-46DB-80D6-E5E14727DB48}" sibTransId="{D536C702-3124-4166-8D51-E8B659B25DBA}"/>
    <dgm:cxn modelId="{C6034B0D-61F6-417C-8149-77E448E0A99F}" type="presOf" srcId="{1DA87BFC-AAEA-44AE-AE47-9C3670CA8F0B}" destId="{28F0C4D8-DAF7-4C57-A609-91BFCEAD81B6}" srcOrd="0" destOrd="0" presId="urn:microsoft.com/office/officeart/2005/8/layout/default"/>
    <dgm:cxn modelId="{A036FE61-0E4D-4E5D-982D-877BBBD76337}" type="presParOf" srcId="{4352C2F2-66B4-491D-AFB3-F8957EDF37D6}" destId="{28F0C4D8-DAF7-4C57-A609-91BFCEAD81B6}" srcOrd="0" destOrd="0" presId="urn:microsoft.com/office/officeart/2005/8/layout/default"/>
    <dgm:cxn modelId="{8065230B-9389-4622-B395-5825A7F98B27}" type="presParOf" srcId="{4352C2F2-66B4-491D-AFB3-F8957EDF37D6}" destId="{BC7673BB-B1A6-478E-AE9E-79CDC63F53FD}" srcOrd="1" destOrd="0" presId="urn:microsoft.com/office/officeart/2005/8/layout/default"/>
    <dgm:cxn modelId="{AC3987AC-14AB-4ADE-AE46-75B7269AF721}" type="presParOf" srcId="{4352C2F2-66B4-491D-AFB3-F8957EDF37D6}" destId="{FB5AC429-3C63-474B-8849-64C0AFA882F0}" srcOrd="2" destOrd="0" presId="urn:microsoft.com/office/officeart/2005/8/layout/default"/>
  </dgm:cxnLst>
  <dgm:bg/>
  <dgm:whole/>
  <dgm:extLst>
    <a:ext uri="http://schemas.microsoft.com/office/drawing/2008/diagram">
      <dsp:dataModelExt xmlns:dsp="http://schemas.microsoft.com/office/drawing/2008/diagram" xmlns="" relId="rId15"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FC5792E-21DB-4F37-87F5-40D9B79226A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7044A59-ABD5-47C4-BAB1-0B8922C99193}">
      <dgm:prSet phldrT="[Text]">
        <dgm:style>
          <a:lnRef idx="1">
            <a:schemeClr val="accent5"/>
          </a:lnRef>
          <a:fillRef idx="3">
            <a:schemeClr val="accent5"/>
          </a:fillRef>
          <a:effectRef idx="2">
            <a:schemeClr val="accent5"/>
          </a:effectRef>
          <a:fontRef idx="minor">
            <a:schemeClr val="lt1"/>
          </a:fontRef>
        </dgm:style>
      </dgm:prSet>
      <dgm:spPr/>
      <dgm:t>
        <a:bodyPr/>
        <a:lstStyle/>
        <a:p>
          <a:r>
            <a:rPr lang="en-US" dirty="0" smtClean="0">
              <a:latin typeface="Arial" pitchFamily="34" charset="0"/>
              <a:cs typeface="Arial" pitchFamily="34" charset="0"/>
            </a:rPr>
            <a:t>Drug allergy warnings</a:t>
          </a:r>
          <a:endParaRPr lang="en-US" dirty="0">
            <a:latin typeface="Arial" pitchFamily="34" charset="0"/>
            <a:cs typeface="Arial" pitchFamily="34" charset="0"/>
          </a:endParaRPr>
        </a:p>
      </dgm:t>
    </dgm:pt>
    <dgm:pt modelId="{38D4F78D-C780-4164-ADC6-50D8B1473033}" type="parTrans" cxnId="{AE740D87-B5EF-497F-BCD1-E1075521341F}">
      <dgm:prSet/>
      <dgm:spPr/>
      <dgm:t>
        <a:bodyPr/>
        <a:lstStyle/>
        <a:p>
          <a:endParaRPr lang="en-US">
            <a:latin typeface="Arial" pitchFamily="34" charset="0"/>
            <a:cs typeface="Arial" pitchFamily="34" charset="0"/>
          </a:endParaRPr>
        </a:p>
      </dgm:t>
    </dgm:pt>
    <dgm:pt modelId="{74E09465-EE89-4EB9-8FBC-21E83074D331}" type="sibTrans" cxnId="{AE740D87-B5EF-497F-BCD1-E1075521341F}">
      <dgm:prSet/>
      <dgm:spPr/>
      <dgm:t>
        <a:bodyPr/>
        <a:lstStyle/>
        <a:p>
          <a:endParaRPr lang="en-US">
            <a:latin typeface="Arial" pitchFamily="34" charset="0"/>
            <a:cs typeface="Arial" pitchFamily="34" charset="0"/>
          </a:endParaRPr>
        </a:p>
      </dgm:t>
    </dgm:pt>
    <dgm:pt modelId="{11DDD640-4A6A-499D-993E-E5E83876F7C4}">
      <dgm:prSet phldrT="[Text]"/>
      <dgm:spPr/>
      <dgm:t>
        <a:bodyPr/>
        <a:lstStyle/>
        <a:p>
          <a:endParaRPr lang="en-US" dirty="0">
            <a:latin typeface="Arial" pitchFamily="34" charset="0"/>
            <a:cs typeface="Arial" pitchFamily="34" charset="0"/>
          </a:endParaRPr>
        </a:p>
      </dgm:t>
    </dgm:pt>
    <dgm:pt modelId="{F8E27B67-A106-4C1F-826F-8ADA249C1E30}" type="parTrans" cxnId="{9767BCAF-B041-434B-855D-1713EE2AFCBD}">
      <dgm:prSet/>
      <dgm:spPr/>
      <dgm:t>
        <a:bodyPr/>
        <a:lstStyle/>
        <a:p>
          <a:endParaRPr lang="en-US">
            <a:latin typeface="Arial" pitchFamily="34" charset="0"/>
            <a:cs typeface="Arial" pitchFamily="34" charset="0"/>
          </a:endParaRPr>
        </a:p>
      </dgm:t>
    </dgm:pt>
    <dgm:pt modelId="{70DAEC96-984D-460D-A130-36FCD3B77198}" type="sibTrans" cxnId="{9767BCAF-B041-434B-855D-1713EE2AFCBD}">
      <dgm:prSet/>
      <dgm:spPr/>
      <dgm:t>
        <a:bodyPr/>
        <a:lstStyle/>
        <a:p>
          <a:endParaRPr lang="en-US">
            <a:latin typeface="Arial" pitchFamily="34" charset="0"/>
            <a:cs typeface="Arial" pitchFamily="34" charset="0"/>
          </a:endParaRPr>
        </a:p>
      </dgm:t>
    </dgm:pt>
    <dgm:pt modelId="{4E4DBCE2-37F7-4E22-8B24-D50F71D54613}">
      <dgm:prSet phldrT="[Text]">
        <dgm:style>
          <a:lnRef idx="1">
            <a:schemeClr val="accent5"/>
          </a:lnRef>
          <a:fillRef idx="3">
            <a:schemeClr val="accent5"/>
          </a:fillRef>
          <a:effectRef idx="2">
            <a:schemeClr val="accent5"/>
          </a:effectRef>
          <a:fontRef idx="minor">
            <a:schemeClr val="lt1"/>
          </a:fontRef>
        </dgm:style>
      </dgm:prSet>
      <dgm:spPr/>
      <dgm:t>
        <a:bodyPr/>
        <a:lstStyle/>
        <a:p>
          <a:r>
            <a:rPr lang="en-US" dirty="0" smtClean="0">
              <a:latin typeface="Arial" pitchFamily="34" charset="0"/>
              <a:cs typeface="Arial" pitchFamily="34" charset="0"/>
            </a:rPr>
            <a:t>Drug-drug interactions</a:t>
          </a:r>
          <a:endParaRPr lang="en-US" dirty="0">
            <a:latin typeface="Arial" pitchFamily="34" charset="0"/>
            <a:cs typeface="Arial" pitchFamily="34" charset="0"/>
          </a:endParaRPr>
        </a:p>
      </dgm:t>
    </dgm:pt>
    <dgm:pt modelId="{3CD02340-27AB-4758-A1B7-5AB21947B2F2}" type="parTrans" cxnId="{51CDA269-7BA2-4311-8C53-832352CBF609}">
      <dgm:prSet/>
      <dgm:spPr/>
      <dgm:t>
        <a:bodyPr/>
        <a:lstStyle/>
        <a:p>
          <a:endParaRPr lang="en-US">
            <a:latin typeface="Arial" pitchFamily="34" charset="0"/>
            <a:cs typeface="Arial" pitchFamily="34" charset="0"/>
          </a:endParaRPr>
        </a:p>
      </dgm:t>
    </dgm:pt>
    <dgm:pt modelId="{14EBE064-CD6C-4AD2-BCED-0ACA22FCF49E}" type="sibTrans" cxnId="{51CDA269-7BA2-4311-8C53-832352CBF609}">
      <dgm:prSet/>
      <dgm:spPr/>
      <dgm:t>
        <a:bodyPr/>
        <a:lstStyle/>
        <a:p>
          <a:endParaRPr lang="en-US">
            <a:latin typeface="Arial" pitchFamily="34" charset="0"/>
            <a:cs typeface="Arial" pitchFamily="34" charset="0"/>
          </a:endParaRPr>
        </a:p>
      </dgm:t>
    </dgm:pt>
    <dgm:pt modelId="{C7AC1C0B-9A0A-4CD6-9DBC-1E10716EF807}">
      <dgm:prSet phldrT="[Text]"/>
      <dgm:spPr/>
      <dgm:t>
        <a:bodyPr/>
        <a:lstStyle/>
        <a:p>
          <a:endParaRPr lang="en-US" dirty="0">
            <a:latin typeface="Arial" pitchFamily="34" charset="0"/>
            <a:cs typeface="Arial" pitchFamily="34" charset="0"/>
          </a:endParaRPr>
        </a:p>
      </dgm:t>
    </dgm:pt>
    <dgm:pt modelId="{CBC007DC-F1F2-49BD-9ACF-1A24ED48EC8B}" type="parTrans" cxnId="{F42C1AA6-0190-4C7F-9C8B-427D08646155}">
      <dgm:prSet/>
      <dgm:spPr/>
      <dgm:t>
        <a:bodyPr/>
        <a:lstStyle/>
        <a:p>
          <a:endParaRPr lang="en-US">
            <a:latin typeface="Arial" pitchFamily="34" charset="0"/>
            <a:cs typeface="Arial" pitchFamily="34" charset="0"/>
          </a:endParaRPr>
        </a:p>
      </dgm:t>
    </dgm:pt>
    <dgm:pt modelId="{B6ABFDCB-A7F3-4494-A173-6F7467B530BD}" type="sibTrans" cxnId="{F42C1AA6-0190-4C7F-9C8B-427D08646155}">
      <dgm:prSet/>
      <dgm:spPr/>
      <dgm:t>
        <a:bodyPr/>
        <a:lstStyle/>
        <a:p>
          <a:endParaRPr lang="en-US">
            <a:latin typeface="Arial" pitchFamily="34" charset="0"/>
            <a:cs typeface="Arial" pitchFamily="34" charset="0"/>
          </a:endParaRPr>
        </a:p>
      </dgm:t>
    </dgm:pt>
    <dgm:pt modelId="{8CF95A6B-222D-472B-8773-AB4BFEFAA3FE}">
      <dgm:prSet phldrT="[Text]">
        <dgm:style>
          <a:lnRef idx="1">
            <a:schemeClr val="accent5"/>
          </a:lnRef>
          <a:fillRef idx="3">
            <a:schemeClr val="accent5"/>
          </a:fillRef>
          <a:effectRef idx="2">
            <a:schemeClr val="accent5"/>
          </a:effectRef>
          <a:fontRef idx="minor">
            <a:schemeClr val="lt1"/>
          </a:fontRef>
        </dgm:style>
      </dgm:prSet>
      <dgm:spPr/>
      <dgm:t>
        <a:bodyPr/>
        <a:lstStyle/>
        <a:p>
          <a:r>
            <a:rPr lang="en-US" dirty="0" smtClean="0">
              <a:latin typeface="Arial" pitchFamily="34" charset="0"/>
              <a:cs typeface="Arial" pitchFamily="34" charset="0"/>
            </a:rPr>
            <a:t>Duplicate medication or therapeutic duplication alert</a:t>
          </a:r>
          <a:endParaRPr lang="en-US" dirty="0">
            <a:latin typeface="Arial" pitchFamily="34" charset="0"/>
            <a:cs typeface="Arial" pitchFamily="34" charset="0"/>
          </a:endParaRPr>
        </a:p>
      </dgm:t>
    </dgm:pt>
    <dgm:pt modelId="{AA301352-1D01-4EAC-B54B-DC1AED0823D1}" type="parTrans" cxnId="{41B6E40E-E3A8-4408-95E4-955A4FC5861D}">
      <dgm:prSet/>
      <dgm:spPr/>
      <dgm:t>
        <a:bodyPr/>
        <a:lstStyle/>
        <a:p>
          <a:endParaRPr lang="en-US">
            <a:latin typeface="Arial" pitchFamily="34" charset="0"/>
            <a:cs typeface="Arial" pitchFamily="34" charset="0"/>
          </a:endParaRPr>
        </a:p>
      </dgm:t>
    </dgm:pt>
    <dgm:pt modelId="{936F9F05-7CD3-476D-8AAE-D32D59D76EE1}" type="sibTrans" cxnId="{41B6E40E-E3A8-4408-95E4-955A4FC5861D}">
      <dgm:prSet/>
      <dgm:spPr/>
      <dgm:t>
        <a:bodyPr/>
        <a:lstStyle/>
        <a:p>
          <a:endParaRPr lang="en-US">
            <a:latin typeface="Arial" pitchFamily="34" charset="0"/>
            <a:cs typeface="Arial" pitchFamily="34" charset="0"/>
          </a:endParaRPr>
        </a:p>
      </dgm:t>
    </dgm:pt>
    <dgm:pt modelId="{6083F352-275B-4559-9A3B-395DF741AEF8}">
      <dgm:prSet phldrT="[Text]"/>
      <dgm:spPr/>
      <dgm:t>
        <a:bodyPr/>
        <a:lstStyle/>
        <a:p>
          <a:endParaRPr lang="en-US" dirty="0">
            <a:latin typeface="Arial" pitchFamily="34" charset="0"/>
            <a:cs typeface="Arial" pitchFamily="34" charset="0"/>
          </a:endParaRPr>
        </a:p>
      </dgm:t>
    </dgm:pt>
    <dgm:pt modelId="{6AA6D191-1034-4145-8AF4-39D4464D5B23}" type="parTrans" cxnId="{4280EC55-C7D3-4398-9930-72606AE14AE7}">
      <dgm:prSet/>
      <dgm:spPr/>
      <dgm:t>
        <a:bodyPr/>
        <a:lstStyle/>
        <a:p>
          <a:endParaRPr lang="en-US">
            <a:latin typeface="Arial" pitchFamily="34" charset="0"/>
            <a:cs typeface="Arial" pitchFamily="34" charset="0"/>
          </a:endParaRPr>
        </a:p>
      </dgm:t>
    </dgm:pt>
    <dgm:pt modelId="{2C62DC1B-AEBD-4B62-9868-98A30A4B973C}" type="sibTrans" cxnId="{4280EC55-C7D3-4398-9930-72606AE14AE7}">
      <dgm:prSet/>
      <dgm:spPr/>
      <dgm:t>
        <a:bodyPr/>
        <a:lstStyle/>
        <a:p>
          <a:endParaRPr lang="en-US">
            <a:latin typeface="Arial" pitchFamily="34" charset="0"/>
            <a:cs typeface="Arial" pitchFamily="34" charset="0"/>
          </a:endParaRPr>
        </a:p>
      </dgm:t>
    </dgm:pt>
    <dgm:pt modelId="{1A316B08-A3E1-42F1-8CFD-E45350743104}">
      <dgm:prSet phldrT="[Text]">
        <dgm:style>
          <a:lnRef idx="1">
            <a:schemeClr val="accent5"/>
          </a:lnRef>
          <a:fillRef idx="3">
            <a:schemeClr val="accent5"/>
          </a:fillRef>
          <a:effectRef idx="2">
            <a:schemeClr val="accent5"/>
          </a:effectRef>
          <a:fontRef idx="minor">
            <a:schemeClr val="lt1"/>
          </a:fontRef>
        </dgm:style>
      </dgm:prSet>
      <dgm:spPr/>
      <dgm:t>
        <a:bodyPr/>
        <a:lstStyle/>
        <a:p>
          <a:r>
            <a:rPr lang="en-US" dirty="0" smtClean="0">
              <a:latin typeface="Arial" pitchFamily="34" charset="0"/>
              <a:cs typeface="Arial" pitchFamily="34" charset="0"/>
            </a:rPr>
            <a:t>Basic medication order guidance</a:t>
          </a:r>
          <a:endParaRPr lang="en-US" dirty="0">
            <a:latin typeface="Arial" pitchFamily="34" charset="0"/>
            <a:cs typeface="Arial" pitchFamily="34" charset="0"/>
          </a:endParaRPr>
        </a:p>
      </dgm:t>
    </dgm:pt>
    <dgm:pt modelId="{C2CD8B2C-A893-4717-8611-434E780A67A8}" type="parTrans" cxnId="{61AB2EA3-9FF0-4039-A647-4B84E55162BC}">
      <dgm:prSet/>
      <dgm:spPr/>
      <dgm:t>
        <a:bodyPr/>
        <a:lstStyle/>
        <a:p>
          <a:endParaRPr lang="en-US">
            <a:latin typeface="Arial" pitchFamily="34" charset="0"/>
            <a:cs typeface="Arial" pitchFamily="34" charset="0"/>
          </a:endParaRPr>
        </a:p>
      </dgm:t>
    </dgm:pt>
    <dgm:pt modelId="{9AAA5DB1-B53F-4419-867B-8FD4118109CF}" type="sibTrans" cxnId="{61AB2EA3-9FF0-4039-A647-4B84E55162BC}">
      <dgm:prSet/>
      <dgm:spPr/>
      <dgm:t>
        <a:bodyPr/>
        <a:lstStyle/>
        <a:p>
          <a:endParaRPr lang="en-US">
            <a:latin typeface="Arial" pitchFamily="34" charset="0"/>
            <a:cs typeface="Arial" pitchFamily="34" charset="0"/>
          </a:endParaRPr>
        </a:p>
      </dgm:t>
    </dgm:pt>
    <dgm:pt modelId="{2FF91AEA-37A3-41A1-85CE-387E05C85805}">
      <dgm:prSet phldrT="[Text]"/>
      <dgm:spPr/>
      <dgm:t>
        <a:bodyPr/>
        <a:lstStyle/>
        <a:p>
          <a:endParaRPr lang="en-US" dirty="0">
            <a:latin typeface="Arial" pitchFamily="34" charset="0"/>
            <a:cs typeface="Arial" pitchFamily="34" charset="0"/>
          </a:endParaRPr>
        </a:p>
      </dgm:t>
    </dgm:pt>
    <dgm:pt modelId="{C879AC8B-1879-49EE-B85B-E8BCDC5C1AC9}" type="parTrans" cxnId="{C6BD1B4A-4996-4148-9315-421DA73E821B}">
      <dgm:prSet/>
      <dgm:spPr/>
      <dgm:t>
        <a:bodyPr/>
        <a:lstStyle/>
        <a:p>
          <a:endParaRPr lang="en-US">
            <a:latin typeface="Arial" pitchFamily="34" charset="0"/>
            <a:cs typeface="Arial" pitchFamily="34" charset="0"/>
          </a:endParaRPr>
        </a:p>
      </dgm:t>
    </dgm:pt>
    <dgm:pt modelId="{4E6F759A-83DE-4C07-AE77-7D29F1D115A8}" type="sibTrans" cxnId="{C6BD1B4A-4996-4148-9315-421DA73E821B}">
      <dgm:prSet/>
      <dgm:spPr/>
      <dgm:t>
        <a:bodyPr/>
        <a:lstStyle/>
        <a:p>
          <a:endParaRPr lang="en-US">
            <a:latin typeface="Arial" pitchFamily="34" charset="0"/>
            <a:cs typeface="Arial" pitchFamily="34" charset="0"/>
          </a:endParaRPr>
        </a:p>
      </dgm:t>
    </dgm:pt>
    <dgm:pt modelId="{0EB8EC94-40AF-43B7-8DAE-4984BEF126B0}" type="pres">
      <dgm:prSet presAssocID="{CFC5792E-21DB-4F37-87F5-40D9B79226A5}" presName="linear" presStyleCnt="0">
        <dgm:presLayoutVars>
          <dgm:animLvl val="lvl"/>
          <dgm:resizeHandles val="exact"/>
        </dgm:presLayoutVars>
      </dgm:prSet>
      <dgm:spPr/>
      <dgm:t>
        <a:bodyPr/>
        <a:lstStyle/>
        <a:p>
          <a:endParaRPr lang="en-US"/>
        </a:p>
      </dgm:t>
    </dgm:pt>
    <dgm:pt modelId="{3C0D5AD2-F202-4E32-804E-D9F877FB93D3}" type="pres">
      <dgm:prSet presAssocID="{47044A59-ABD5-47C4-BAB1-0B8922C99193}" presName="parentText" presStyleLbl="node1" presStyleIdx="0" presStyleCnt="4">
        <dgm:presLayoutVars>
          <dgm:chMax val="0"/>
          <dgm:bulletEnabled val="1"/>
        </dgm:presLayoutVars>
      </dgm:prSet>
      <dgm:spPr/>
      <dgm:t>
        <a:bodyPr/>
        <a:lstStyle/>
        <a:p>
          <a:endParaRPr lang="en-US"/>
        </a:p>
      </dgm:t>
    </dgm:pt>
    <dgm:pt modelId="{962D6178-386B-40AF-B37E-4AD8CEBBCDC5}" type="pres">
      <dgm:prSet presAssocID="{47044A59-ABD5-47C4-BAB1-0B8922C99193}" presName="childText" presStyleLbl="revTx" presStyleIdx="0" presStyleCnt="4">
        <dgm:presLayoutVars>
          <dgm:bulletEnabled val="1"/>
        </dgm:presLayoutVars>
      </dgm:prSet>
      <dgm:spPr/>
      <dgm:t>
        <a:bodyPr/>
        <a:lstStyle/>
        <a:p>
          <a:endParaRPr lang="en-US"/>
        </a:p>
      </dgm:t>
    </dgm:pt>
    <dgm:pt modelId="{16B16F43-F63F-4906-92E3-2384A38DA605}" type="pres">
      <dgm:prSet presAssocID="{4E4DBCE2-37F7-4E22-8B24-D50F71D54613}" presName="parentText" presStyleLbl="node1" presStyleIdx="1" presStyleCnt="4">
        <dgm:presLayoutVars>
          <dgm:chMax val="0"/>
          <dgm:bulletEnabled val="1"/>
        </dgm:presLayoutVars>
      </dgm:prSet>
      <dgm:spPr/>
      <dgm:t>
        <a:bodyPr/>
        <a:lstStyle/>
        <a:p>
          <a:endParaRPr lang="en-US"/>
        </a:p>
      </dgm:t>
    </dgm:pt>
    <dgm:pt modelId="{CDA75895-532E-4590-A13B-96B59385736F}" type="pres">
      <dgm:prSet presAssocID="{4E4DBCE2-37F7-4E22-8B24-D50F71D54613}" presName="childText" presStyleLbl="revTx" presStyleIdx="1" presStyleCnt="4">
        <dgm:presLayoutVars>
          <dgm:bulletEnabled val="1"/>
        </dgm:presLayoutVars>
      </dgm:prSet>
      <dgm:spPr/>
      <dgm:t>
        <a:bodyPr/>
        <a:lstStyle/>
        <a:p>
          <a:endParaRPr lang="en-US"/>
        </a:p>
      </dgm:t>
    </dgm:pt>
    <dgm:pt modelId="{AF3110EC-8514-4DAF-8DC7-C7FA06680A51}" type="pres">
      <dgm:prSet presAssocID="{8CF95A6B-222D-472B-8773-AB4BFEFAA3FE}" presName="parentText" presStyleLbl="node1" presStyleIdx="2" presStyleCnt="4">
        <dgm:presLayoutVars>
          <dgm:chMax val="0"/>
          <dgm:bulletEnabled val="1"/>
        </dgm:presLayoutVars>
      </dgm:prSet>
      <dgm:spPr/>
      <dgm:t>
        <a:bodyPr/>
        <a:lstStyle/>
        <a:p>
          <a:endParaRPr lang="en-US"/>
        </a:p>
      </dgm:t>
    </dgm:pt>
    <dgm:pt modelId="{C58CA26C-4720-420F-A1FB-023C5979E6DA}" type="pres">
      <dgm:prSet presAssocID="{8CF95A6B-222D-472B-8773-AB4BFEFAA3FE}" presName="childText" presStyleLbl="revTx" presStyleIdx="2" presStyleCnt="4">
        <dgm:presLayoutVars>
          <dgm:bulletEnabled val="1"/>
        </dgm:presLayoutVars>
      </dgm:prSet>
      <dgm:spPr/>
      <dgm:t>
        <a:bodyPr/>
        <a:lstStyle/>
        <a:p>
          <a:endParaRPr lang="en-US"/>
        </a:p>
      </dgm:t>
    </dgm:pt>
    <dgm:pt modelId="{3526A086-FA92-46B8-8805-F9C8A15BFC16}" type="pres">
      <dgm:prSet presAssocID="{1A316B08-A3E1-42F1-8CFD-E45350743104}" presName="parentText" presStyleLbl="node1" presStyleIdx="3" presStyleCnt="4">
        <dgm:presLayoutVars>
          <dgm:chMax val="0"/>
          <dgm:bulletEnabled val="1"/>
        </dgm:presLayoutVars>
      </dgm:prSet>
      <dgm:spPr/>
      <dgm:t>
        <a:bodyPr/>
        <a:lstStyle/>
        <a:p>
          <a:endParaRPr lang="en-US"/>
        </a:p>
      </dgm:t>
    </dgm:pt>
    <dgm:pt modelId="{9A8A0688-030E-4864-BD56-4E22796D7DE4}" type="pres">
      <dgm:prSet presAssocID="{1A316B08-A3E1-42F1-8CFD-E45350743104}" presName="childText" presStyleLbl="revTx" presStyleIdx="3" presStyleCnt="4">
        <dgm:presLayoutVars>
          <dgm:bulletEnabled val="1"/>
        </dgm:presLayoutVars>
      </dgm:prSet>
      <dgm:spPr/>
      <dgm:t>
        <a:bodyPr/>
        <a:lstStyle/>
        <a:p>
          <a:endParaRPr lang="en-US"/>
        </a:p>
      </dgm:t>
    </dgm:pt>
  </dgm:ptLst>
  <dgm:cxnLst>
    <dgm:cxn modelId="{51CDA269-7BA2-4311-8C53-832352CBF609}" srcId="{CFC5792E-21DB-4F37-87F5-40D9B79226A5}" destId="{4E4DBCE2-37F7-4E22-8B24-D50F71D54613}" srcOrd="1" destOrd="0" parTransId="{3CD02340-27AB-4758-A1B7-5AB21947B2F2}" sibTransId="{14EBE064-CD6C-4AD2-BCED-0ACA22FCF49E}"/>
    <dgm:cxn modelId="{4280EC55-C7D3-4398-9930-72606AE14AE7}" srcId="{8CF95A6B-222D-472B-8773-AB4BFEFAA3FE}" destId="{6083F352-275B-4559-9A3B-395DF741AEF8}" srcOrd="0" destOrd="0" parTransId="{6AA6D191-1034-4145-8AF4-39D4464D5B23}" sibTransId="{2C62DC1B-AEBD-4B62-9868-98A30A4B973C}"/>
    <dgm:cxn modelId="{A0E2D9F3-7AF8-4346-B24A-A081F17DE39A}" type="presOf" srcId="{4E4DBCE2-37F7-4E22-8B24-D50F71D54613}" destId="{16B16F43-F63F-4906-92E3-2384A38DA605}" srcOrd="0" destOrd="0" presId="urn:microsoft.com/office/officeart/2005/8/layout/vList2"/>
    <dgm:cxn modelId="{F64EF303-87E9-4F9F-A29F-0D1847EA25CE}" type="presOf" srcId="{CFC5792E-21DB-4F37-87F5-40D9B79226A5}" destId="{0EB8EC94-40AF-43B7-8DAE-4984BEF126B0}" srcOrd="0" destOrd="0" presId="urn:microsoft.com/office/officeart/2005/8/layout/vList2"/>
    <dgm:cxn modelId="{C6BD1B4A-4996-4148-9315-421DA73E821B}" srcId="{1A316B08-A3E1-42F1-8CFD-E45350743104}" destId="{2FF91AEA-37A3-41A1-85CE-387E05C85805}" srcOrd="0" destOrd="0" parTransId="{C879AC8B-1879-49EE-B85B-E8BCDC5C1AC9}" sibTransId="{4E6F759A-83DE-4C07-AE77-7D29F1D115A8}"/>
    <dgm:cxn modelId="{A4AB6A15-42F1-4C17-8C27-402FEEFF0C54}" type="presOf" srcId="{8CF95A6B-222D-472B-8773-AB4BFEFAA3FE}" destId="{AF3110EC-8514-4DAF-8DC7-C7FA06680A51}" srcOrd="0" destOrd="0" presId="urn:microsoft.com/office/officeart/2005/8/layout/vList2"/>
    <dgm:cxn modelId="{6BDEB93C-569C-4542-9DC0-5EE886FCBD0E}" type="presOf" srcId="{1A316B08-A3E1-42F1-8CFD-E45350743104}" destId="{3526A086-FA92-46B8-8805-F9C8A15BFC16}" srcOrd="0" destOrd="0" presId="urn:microsoft.com/office/officeart/2005/8/layout/vList2"/>
    <dgm:cxn modelId="{AE740D87-B5EF-497F-BCD1-E1075521341F}" srcId="{CFC5792E-21DB-4F37-87F5-40D9B79226A5}" destId="{47044A59-ABD5-47C4-BAB1-0B8922C99193}" srcOrd="0" destOrd="0" parTransId="{38D4F78D-C780-4164-ADC6-50D8B1473033}" sibTransId="{74E09465-EE89-4EB9-8FBC-21E83074D331}"/>
    <dgm:cxn modelId="{F42C1AA6-0190-4C7F-9C8B-427D08646155}" srcId="{4E4DBCE2-37F7-4E22-8B24-D50F71D54613}" destId="{C7AC1C0B-9A0A-4CD6-9DBC-1E10716EF807}" srcOrd="0" destOrd="0" parTransId="{CBC007DC-F1F2-49BD-9ACF-1A24ED48EC8B}" sibTransId="{B6ABFDCB-A7F3-4494-A173-6F7467B530BD}"/>
    <dgm:cxn modelId="{4006FE14-B7DD-40D6-97F8-E01BF26AE1EB}" type="presOf" srcId="{2FF91AEA-37A3-41A1-85CE-387E05C85805}" destId="{9A8A0688-030E-4864-BD56-4E22796D7DE4}" srcOrd="0" destOrd="0" presId="urn:microsoft.com/office/officeart/2005/8/layout/vList2"/>
    <dgm:cxn modelId="{9767BCAF-B041-434B-855D-1713EE2AFCBD}" srcId="{47044A59-ABD5-47C4-BAB1-0B8922C99193}" destId="{11DDD640-4A6A-499D-993E-E5E83876F7C4}" srcOrd="0" destOrd="0" parTransId="{F8E27B67-A106-4C1F-826F-8ADA249C1E30}" sibTransId="{70DAEC96-984D-460D-A130-36FCD3B77198}"/>
    <dgm:cxn modelId="{674FB30E-E566-4A6E-B67A-0C0C085BA6CB}" type="presOf" srcId="{6083F352-275B-4559-9A3B-395DF741AEF8}" destId="{C58CA26C-4720-420F-A1FB-023C5979E6DA}" srcOrd="0" destOrd="0" presId="urn:microsoft.com/office/officeart/2005/8/layout/vList2"/>
    <dgm:cxn modelId="{61AB2EA3-9FF0-4039-A647-4B84E55162BC}" srcId="{CFC5792E-21DB-4F37-87F5-40D9B79226A5}" destId="{1A316B08-A3E1-42F1-8CFD-E45350743104}" srcOrd="3" destOrd="0" parTransId="{C2CD8B2C-A893-4717-8611-434E780A67A8}" sibTransId="{9AAA5DB1-B53F-4419-867B-8FD4118109CF}"/>
    <dgm:cxn modelId="{41B6E40E-E3A8-4408-95E4-955A4FC5861D}" srcId="{CFC5792E-21DB-4F37-87F5-40D9B79226A5}" destId="{8CF95A6B-222D-472B-8773-AB4BFEFAA3FE}" srcOrd="2" destOrd="0" parTransId="{AA301352-1D01-4EAC-B54B-DC1AED0823D1}" sibTransId="{936F9F05-7CD3-476D-8AAE-D32D59D76EE1}"/>
    <dgm:cxn modelId="{DAB9FE94-BB9D-4603-B052-7A414920A42F}" type="presOf" srcId="{C7AC1C0B-9A0A-4CD6-9DBC-1E10716EF807}" destId="{CDA75895-532E-4590-A13B-96B59385736F}" srcOrd="0" destOrd="0" presId="urn:microsoft.com/office/officeart/2005/8/layout/vList2"/>
    <dgm:cxn modelId="{1B56A968-43DA-4CA9-9D5C-02B0730B99D7}" type="presOf" srcId="{11DDD640-4A6A-499D-993E-E5E83876F7C4}" destId="{962D6178-386B-40AF-B37E-4AD8CEBBCDC5}" srcOrd="0" destOrd="0" presId="urn:microsoft.com/office/officeart/2005/8/layout/vList2"/>
    <dgm:cxn modelId="{CBB9700F-65AD-4236-9908-EF89D2A8FE76}" type="presOf" srcId="{47044A59-ABD5-47C4-BAB1-0B8922C99193}" destId="{3C0D5AD2-F202-4E32-804E-D9F877FB93D3}" srcOrd="0" destOrd="0" presId="urn:microsoft.com/office/officeart/2005/8/layout/vList2"/>
    <dgm:cxn modelId="{06B4EFCD-A121-4758-B474-58DDAF3172B0}" type="presParOf" srcId="{0EB8EC94-40AF-43B7-8DAE-4984BEF126B0}" destId="{3C0D5AD2-F202-4E32-804E-D9F877FB93D3}" srcOrd="0" destOrd="0" presId="urn:microsoft.com/office/officeart/2005/8/layout/vList2"/>
    <dgm:cxn modelId="{85BA9881-99D7-4AD3-B7D5-4FAB917C2912}" type="presParOf" srcId="{0EB8EC94-40AF-43B7-8DAE-4984BEF126B0}" destId="{962D6178-386B-40AF-B37E-4AD8CEBBCDC5}" srcOrd="1" destOrd="0" presId="urn:microsoft.com/office/officeart/2005/8/layout/vList2"/>
    <dgm:cxn modelId="{B1E475D2-A72A-4C17-B3D0-AF59AD781E26}" type="presParOf" srcId="{0EB8EC94-40AF-43B7-8DAE-4984BEF126B0}" destId="{16B16F43-F63F-4906-92E3-2384A38DA605}" srcOrd="2" destOrd="0" presId="urn:microsoft.com/office/officeart/2005/8/layout/vList2"/>
    <dgm:cxn modelId="{9A672A15-FA0D-42FA-ACF5-34CA85F16948}" type="presParOf" srcId="{0EB8EC94-40AF-43B7-8DAE-4984BEF126B0}" destId="{CDA75895-532E-4590-A13B-96B59385736F}" srcOrd="3" destOrd="0" presId="urn:microsoft.com/office/officeart/2005/8/layout/vList2"/>
    <dgm:cxn modelId="{656C23C2-D342-40DE-B7A1-265DAF4E3258}" type="presParOf" srcId="{0EB8EC94-40AF-43B7-8DAE-4984BEF126B0}" destId="{AF3110EC-8514-4DAF-8DC7-C7FA06680A51}" srcOrd="4" destOrd="0" presId="urn:microsoft.com/office/officeart/2005/8/layout/vList2"/>
    <dgm:cxn modelId="{0ABF0330-2662-4D49-8853-A5F47C501D55}" type="presParOf" srcId="{0EB8EC94-40AF-43B7-8DAE-4984BEF126B0}" destId="{C58CA26C-4720-420F-A1FB-023C5979E6DA}" srcOrd="5" destOrd="0" presId="urn:microsoft.com/office/officeart/2005/8/layout/vList2"/>
    <dgm:cxn modelId="{C295E416-11FA-43EB-80A6-6EEA3F159429}" type="presParOf" srcId="{0EB8EC94-40AF-43B7-8DAE-4984BEF126B0}" destId="{3526A086-FA92-46B8-8805-F9C8A15BFC16}" srcOrd="6" destOrd="0" presId="urn:microsoft.com/office/officeart/2005/8/layout/vList2"/>
    <dgm:cxn modelId="{FDB4BC12-DE47-4FD7-B239-B5994ECE29DD}" type="presParOf" srcId="{0EB8EC94-40AF-43B7-8DAE-4984BEF126B0}" destId="{9A8A0688-030E-4864-BD56-4E22796D7DE4}" srcOrd="7" destOrd="0" presId="urn:microsoft.com/office/officeart/2005/8/layout/vList2"/>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FC5792E-21DB-4F37-87F5-40D9B79226A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7044A59-ABD5-47C4-BAB1-0B8922C99193}">
      <dgm:prSet phldrT="[Text]">
        <dgm:style>
          <a:lnRef idx="1">
            <a:schemeClr val="accent5"/>
          </a:lnRef>
          <a:fillRef idx="3">
            <a:schemeClr val="accent5"/>
          </a:fillRef>
          <a:effectRef idx="2">
            <a:schemeClr val="accent5"/>
          </a:effectRef>
          <a:fontRef idx="minor">
            <a:schemeClr val="lt1"/>
          </a:fontRef>
        </dgm:style>
      </dgm:prSet>
      <dgm:spPr/>
      <dgm:t>
        <a:bodyPr/>
        <a:lstStyle/>
        <a:p>
          <a:r>
            <a:rPr lang="en-US" dirty="0" smtClean="0">
              <a:latin typeface="Arial" pitchFamily="34" charset="0"/>
              <a:cs typeface="Arial" pitchFamily="34" charset="0"/>
            </a:rPr>
            <a:t>Drug-Lab alerts</a:t>
          </a:r>
          <a:endParaRPr lang="en-US" dirty="0">
            <a:latin typeface="Arial" pitchFamily="34" charset="0"/>
            <a:cs typeface="Arial" pitchFamily="34" charset="0"/>
          </a:endParaRPr>
        </a:p>
      </dgm:t>
    </dgm:pt>
    <dgm:pt modelId="{38D4F78D-C780-4164-ADC6-50D8B1473033}" type="parTrans" cxnId="{AE740D87-B5EF-497F-BCD1-E1075521341F}">
      <dgm:prSet/>
      <dgm:spPr/>
      <dgm:t>
        <a:bodyPr/>
        <a:lstStyle/>
        <a:p>
          <a:endParaRPr lang="en-US">
            <a:latin typeface="Arial" pitchFamily="34" charset="0"/>
            <a:cs typeface="Arial" pitchFamily="34" charset="0"/>
          </a:endParaRPr>
        </a:p>
      </dgm:t>
    </dgm:pt>
    <dgm:pt modelId="{74E09465-EE89-4EB9-8FBC-21E83074D331}" type="sibTrans" cxnId="{AE740D87-B5EF-497F-BCD1-E1075521341F}">
      <dgm:prSet/>
      <dgm:spPr/>
      <dgm:t>
        <a:bodyPr/>
        <a:lstStyle/>
        <a:p>
          <a:endParaRPr lang="en-US">
            <a:latin typeface="Arial" pitchFamily="34" charset="0"/>
            <a:cs typeface="Arial" pitchFamily="34" charset="0"/>
          </a:endParaRPr>
        </a:p>
      </dgm:t>
    </dgm:pt>
    <dgm:pt modelId="{11DDD640-4A6A-499D-993E-E5E83876F7C4}">
      <dgm:prSet phldrT="[Text]"/>
      <dgm:spPr/>
      <dgm:t>
        <a:bodyPr/>
        <a:lstStyle/>
        <a:p>
          <a:endParaRPr lang="en-US" dirty="0">
            <a:latin typeface="Arial" pitchFamily="34" charset="0"/>
            <a:cs typeface="Arial" pitchFamily="34" charset="0"/>
          </a:endParaRPr>
        </a:p>
      </dgm:t>
    </dgm:pt>
    <dgm:pt modelId="{F8E27B67-A106-4C1F-826F-8ADA249C1E30}" type="parTrans" cxnId="{9767BCAF-B041-434B-855D-1713EE2AFCBD}">
      <dgm:prSet/>
      <dgm:spPr/>
      <dgm:t>
        <a:bodyPr/>
        <a:lstStyle/>
        <a:p>
          <a:endParaRPr lang="en-US">
            <a:latin typeface="Arial" pitchFamily="34" charset="0"/>
            <a:cs typeface="Arial" pitchFamily="34" charset="0"/>
          </a:endParaRPr>
        </a:p>
      </dgm:t>
    </dgm:pt>
    <dgm:pt modelId="{70DAEC96-984D-460D-A130-36FCD3B77198}" type="sibTrans" cxnId="{9767BCAF-B041-434B-855D-1713EE2AFCBD}">
      <dgm:prSet/>
      <dgm:spPr/>
      <dgm:t>
        <a:bodyPr/>
        <a:lstStyle/>
        <a:p>
          <a:endParaRPr lang="en-US">
            <a:latin typeface="Arial" pitchFamily="34" charset="0"/>
            <a:cs typeface="Arial" pitchFamily="34" charset="0"/>
          </a:endParaRPr>
        </a:p>
      </dgm:t>
    </dgm:pt>
    <dgm:pt modelId="{4E4DBCE2-37F7-4E22-8B24-D50F71D54613}">
      <dgm:prSet phldrT="[Text]">
        <dgm:style>
          <a:lnRef idx="1">
            <a:schemeClr val="accent5"/>
          </a:lnRef>
          <a:fillRef idx="3">
            <a:schemeClr val="accent5"/>
          </a:fillRef>
          <a:effectRef idx="2">
            <a:schemeClr val="accent5"/>
          </a:effectRef>
          <a:fontRef idx="minor">
            <a:schemeClr val="lt1"/>
          </a:fontRef>
        </dgm:style>
      </dgm:prSet>
      <dgm:spPr/>
      <dgm:t>
        <a:bodyPr/>
        <a:lstStyle/>
        <a:p>
          <a:r>
            <a:rPr lang="en-US" dirty="0" smtClean="0">
              <a:latin typeface="Arial" pitchFamily="34" charset="0"/>
              <a:cs typeface="Arial" pitchFamily="34" charset="0"/>
            </a:rPr>
            <a:t>Drug-Condition interactions</a:t>
          </a:r>
          <a:endParaRPr lang="en-US" dirty="0">
            <a:latin typeface="Arial" pitchFamily="34" charset="0"/>
            <a:cs typeface="Arial" pitchFamily="34" charset="0"/>
          </a:endParaRPr>
        </a:p>
      </dgm:t>
    </dgm:pt>
    <dgm:pt modelId="{3CD02340-27AB-4758-A1B7-5AB21947B2F2}" type="parTrans" cxnId="{51CDA269-7BA2-4311-8C53-832352CBF609}">
      <dgm:prSet/>
      <dgm:spPr/>
      <dgm:t>
        <a:bodyPr/>
        <a:lstStyle/>
        <a:p>
          <a:endParaRPr lang="en-US">
            <a:latin typeface="Arial" pitchFamily="34" charset="0"/>
            <a:cs typeface="Arial" pitchFamily="34" charset="0"/>
          </a:endParaRPr>
        </a:p>
      </dgm:t>
    </dgm:pt>
    <dgm:pt modelId="{14EBE064-CD6C-4AD2-BCED-0ACA22FCF49E}" type="sibTrans" cxnId="{51CDA269-7BA2-4311-8C53-832352CBF609}">
      <dgm:prSet/>
      <dgm:spPr/>
      <dgm:t>
        <a:bodyPr/>
        <a:lstStyle/>
        <a:p>
          <a:endParaRPr lang="en-US">
            <a:latin typeface="Arial" pitchFamily="34" charset="0"/>
            <a:cs typeface="Arial" pitchFamily="34" charset="0"/>
          </a:endParaRPr>
        </a:p>
      </dgm:t>
    </dgm:pt>
    <dgm:pt modelId="{C7AC1C0B-9A0A-4CD6-9DBC-1E10716EF807}">
      <dgm:prSet phldrT="[Text]"/>
      <dgm:spPr/>
      <dgm:t>
        <a:bodyPr/>
        <a:lstStyle/>
        <a:p>
          <a:endParaRPr lang="en-US" dirty="0">
            <a:latin typeface="Arial" pitchFamily="34" charset="0"/>
            <a:cs typeface="Arial" pitchFamily="34" charset="0"/>
          </a:endParaRPr>
        </a:p>
      </dgm:t>
    </dgm:pt>
    <dgm:pt modelId="{CBC007DC-F1F2-49BD-9ACF-1A24ED48EC8B}" type="parTrans" cxnId="{F42C1AA6-0190-4C7F-9C8B-427D08646155}">
      <dgm:prSet/>
      <dgm:spPr/>
      <dgm:t>
        <a:bodyPr/>
        <a:lstStyle/>
        <a:p>
          <a:endParaRPr lang="en-US">
            <a:latin typeface="Arial" pitchFamily="34" charset="0"/>
            <a:cs typeface="Arial" pitchFamily="34" charset="0"/>
          </a:endParaRPr>
        </a:p>
      </dgm:t>
    </dgm:pt>
    <dgm:pt modelId="{B6ABFDCB-A7F3-4494-A173-6F7467B530BD}" type="sibTrans" cxnId="{F42C1AA6-0190-4C7F-9C8B-427D08646155}">
      <dgm:prSet/>
      <dgm:spPr/>
      <dgm:t>
        <a:bodyPr/>
        <a:lstStyle/>
        <a:p>
          <a:endParaRPr lang="en-US">
            <a:latin typeface="Arial" pitchFamily="34" charset="0"/>
            <a:cs typeface="Arial" pitchFamily="34" charset="0"/>
          </a:endParaRPr>
        </a:p>
      </dgm:t>
    </dgm:pt>
    <dgm:pt modelId="{8CF95A6B-222D-472B-8773-AB4BFEFAA3FE}">
      <dgm:prSet phldrT="[Text]">
        <dgm:style>
          <a:lnRef idx="1">
            <a:schemeClr val="accent5"/>
          </a:lnRef>
          <a:fillRef idx="3">
            <a:schemeClr val="accent5"/>
          </a:fillRef>
          <a:effectRef idx="2">
            <a:schemeClr val="accent5"/>
          </a:effectRef>
          <a:fontRef idx="minor">
            <a:schemeClr val="lt1"/>
          </a:fontRef>
        </dgm:style>
      </dgm:prSet>
      <dgm:spPr/>
      <dgm:t>
        <a:bodyPr/>
        <a:lstStyle/>
        <a:p>
          <a:r>
            <a:rPr lang="en-US" dirty="0" smtClean="0">
              <a:latin typeface="Arial" pitchFamily="34" charset="0"/>
              <a:cs typeface="Arial" pitchFamily="34" charset="0"/>
            </a:rPr>
            <a:t>Drug-Disease Contraindication alerts</a:t>
          </a:r>
          <a:endParaRPr lang="en-US" dirty="0">
            <a:latin typeface="Arial" pitchFamily="34" charset="0"/>
            <a:cs typeface="Arial" pitchFamily="34" charset="0"/>
          </a:endParaRPr>
        </a:p>
      </dgm:t>
    </dgm:pt>
    <dgm:pt modelId="{AA301352-1D01-4EAC-B54B-DC1AED0823D1}" type="parTrans" cxnId="{41B6E40E-E3A8-4408-95E4-955A4FC5861D}">
      <dgm:prSet/>
      <dgm:spPr/>
      <dgm:t>
        <a:bodyPr/>
        <a:lstStyle/>
        <a:p>
          <a:endParaRPr lang="en-US">
            <a:latin typeface="Arial" pitchFamily="34" charset="0"/>
            <a:cs typeface="Arial" pitchFamily="34" charset="0"/>
          </a:endParaRPr>
        </a:p>
      </dgm:t>
    </dgm:pt>
    <dgm:pt modelId="{936F9F05-7CD3-476D-8AAE-D32D59D76EE1}" type="sibTrans" cxnId="{41B6E40E-E3A8-4408-95E4-955A4FC5861D}">
      <dgm:prSet/>
      <dgm:spPr/>
      <dgm:t>
        <a:bodyPr/>
        <a:lstStyle/>
        <a:p>
          <a:endParaRPr lang="en-US">
            <a:latin typeface="Arial" pitchFamily="34" charset="0"/>
            <a:cs typeface="Arial" pitchFamily="34" charset="0"/>
          </a:endParaRPr>
        </a:p>
      </dgm:t>
    </dgm:pt>
    <dgm:pt modelId="{6083F352-275B-4559-9A3B-395DF741AEF8}">
      <dgm:prSet phldrT="[Text]"/>
      <dgm:spPr/>
      <dgm:t>
        <a:bodyPr/>
        <a:lstStyle/>
        <a:p>
          <a:endParaRPr lang="en-US" dirty="0">
            <a:latin typeface="Arial" pitchFamily="34" charset="0"/>
            <a:cs typeface="Arial" pitchFamily="34" charset="0"/>
          </a:endParaRPr>
        </a:p>
      </dgm:t>
    </dgm:pt>
    <dgm:pt modelId="{6AA6D191-1034-4145-8AF4-39D4464D5B23}" type="parTrans" cxnId="{4280EC55-C7D3-4398-9930-72606AE14AE7}">
      <dgm:prSet/>
      <dgm:spPr/>
      <dgm:t>
        <a:bodyPr/>
        <a:lstStyle/>
        <a:p>
          <a:endParaRPr lang="en-US">
            <a:latin typeface="Arial" pitchFamily="34" charset="0"/>
            <a:cs typeface="Arial" pitchFamily="34" charset="0"/>
          </a:endParaRPr>
        </a:p>
      </dgm:t>
    </dgm:pt>
    <dgm:pt modelId="{2C62DC1B-AEBD-4B62-9868-98A30A4B973C}" type="sibTrans" cxnId="{4280EC55-C7D3-4398-9930-72606AE14AE7}">
      <dgm:prSet/>
      <dgm:spPr/>
      <dgm:t>
        <a:bodyPr/>
        <a:lstStyle/>
        <a:p>
          <a:endParaRPr lang="en-US">
            <a:latin typeface="Arial" pitchFamily="34" charset="0"/>
            <a:cs typeface="Arial" pitchFamily="34" charset="0"/>
          </a:endParaRPr>
        </a:p>
      </dgm:t>
    </dgm:pt>
    <dgm:pt modelId="{1A316B08-A3E1-42F1-8CFD-E45350743104}">
      <dgm:prSet phldrT="[Text]">
        <dgm:style>
          <a:lnRef idx="1">
            <a:schemeClr val="accent5"/>
          </a:lnRef>
          <a:fillRef idx="3">
            <a:schemeClr val="accent5"/>
          </a:fillRef>
          <a:effectRef idx="2">
            <a:schemeClr val="accent5"/>
          </a:effectRef>
          <a:fontRef idx="minor">
            <a:schemeClr val="lt1"/>
          </a:fontRef>
        </dgm:style>
      </dgm:prSet>
      <dgm:spPr/>
      <dgm:t>
        <a:bodyPr/>
        <a:lstStyle/>
        <a:p>
          <a:r>
            <a:rPr lang="en-US" dirty="0" smtClean="0">
              <a:latin typeface="Arial" pitchFamily="34" charset="0"/>
              <a:cs typeface="Arial" pitchFamily="34" charset="0"/>
            </a:rPr>
            <a:t>Drug-condition alerts aimed at appropriate prescribing</a:t>
          </a:r>
          <a:endParaRPr lang="en-US" dirty="0">
            <a:latin typeface="Arial" pitchFamily="34" charset="0"/>
            <a:cs typeface="Arial" pitchFamily="34" charset="0"/>
          </a:endParaRPr>
        </a:p>
      </dgm:t>
    </dgm:pt>
    <dgm:pt modelId="{C2CD8B2C-A893-4717-8611-434E780A67A8}" type="parTrans" cxnId="{61AB2EA3-9FF0-4039-A647-4B84E55162BC}">
      <dgm:prSet/>
      <dgm:spPr/>
      <dgm:t>
        <a:bodyPr/>
        <a:lstStyle/>
        <a:p>
          <a:endParaRPr lang="en-US">
            <a:latin typeface="Arial" pitchFamily="34" charset="0"/>
            <a:cs typeface="Arial" pitchFamily="34" charset="0"/>
          </a:endParaRPr>
        </a:p>
      </dgm:t>
    </dgm:pt>
    <dgm:pt modelId="{9AAA5DB1-B53F-4419-867B-8FD4118109CF}" type="sibTrans" cxnId="{61AB2EA3-9FF0-4039-A647-4B84E55162BC}">
      <dgm:prSet/>
      <dgm:spPr/>
      <dgm:t>
        <a:bodyPr/>
        <a:lstStyle/>
        <a:p>
          <a:endParaRPr lang="en-US">
            <a:latin typeface="Arial" pitchFamily="34" charset="0"/>
            <a:cs typeface="Arial" pitchFamily="34" charset="0"/>
          </a:endParaRPr>
        </a:p>
      </dgm:t>
    </dgm:pt>
    <dgm:pt modelId="{2FF91AEA-37A3-41A1-85CE-387E05C85805}">
      <dgm:prSet phldrT="[Text]"/>
      <dgm:spPr/>
      <dgm:t>
        <a:bodyPr/>
        <a:lstStyle/>
        <a:p>
          <a:endParaRPr lang="en-US" dirty="0">
            <a:latin typeface="Arial" pitchFamily="34" charset="0"/>
            <a:cs typeface="Arial" pitchFamily="34" charset="0"/>
          </a:endParaRPr>
        </a:p>
      </dgm:t>
    </dgm:pt>
    <dgm:pt modelId="{C879AC8B-1879-49EE-B85B-E8BCDC5C1AC9}" type="parTrans" cxnId="{C6BD1B4A-4996-4148-9315-421DA73E821B}">
      <dgm:prSet/>
      <dgm:spPr/>
      <dgm:t>
        <a:bodyPr/>
        <a:lstStyle/>
        <a:p>
          <a:endParaRPr lang="en-US">
            <a:latin typeface="Arial" pitchFamily="34" charset="0"/>
            <a:cs typeface="Arial" pitchFamily="34" charset="0"/>
          </a:endParaRPr>
        </a:p>
      </dgm:t>
    </dgm:pt>
    <dgm:pt modelId="{4E6F759A-83DE-4C07-AE77-7D29F1D115A8}" type="sibTrans" cxnId="{C6BD1B4A-4996-4148-9315-421DA73E821B}">
      <dgm:prSet/>
      <dgm:spPr/>
      <dgm:t>
        <a:bodyPr/>
        <a:lstStyle/>
        <a:p>
          <a:endParaRPr lang="en-US">
            <a:latin typeface="Arial" pitchFamily="34" charset="0"/>
            <a:cs typeface="Arial" pitchFamily="34" charset="0"/>
          </a:endParaRPr>
        </a:p>
      </dgm:t>
    </dgm:pt>
    <dgm:pt modelId="{0EB8EC94-40AF-43B7-8DAE-4984BEF126B0}" type="pres">
      <dgm:prSet presAssocID="{CFC5792E-21DB-4F37-87F5-40D9B79226A5}" presName="linear" presStyleCnt="0">
        <dgm:presLayoutVars>
          <dgm:animLvl val="lvl"/>
          <dgm:resizeHandles val="exact"/>
        </dgm:presLayoutVars>
      </dgm:prSet>
      <dgm:spPr/>
      <dgm:t>
        <a:bodyPr/>
        <a:lstStyle/>
        <a:p>
          <a:endParaRPr lang="en-US"/>
        </a:p>
      </dgm:t>
    </dgm:pt>
    <dgm:pt modelId="{3C0D5AD2-F202-4E32-804E-D9F877FB93D3}" type="pres">
      <dgm:prSet presAssocID="{47044A59-ABD5-47C4-BAB1-0B8922C99193}" presName="parentText" presStyleLbl="node1" presStyleIdx="0" presStyleCnt="4">
        <dgm:presLayoutVars>
          <dgm:chMax val="0"/>
          <dgm:bulletEnabled val="1"/>
        </dgm:presLayoutVars>
      </dgm:prSet>
      <dgm:spPr/>
      <dgm:t>
        <a:bodyPr/>
        <a:lstStyle/>
        <a:p>
          <a:endParaRPr lang="en-US"/>
        </a:p>
      </dgm:t>
    </dgm:pt>
    <dgm:pt modelId="{962D6178-386B-40AF-B37E-4AD8CEBBCDC5}" type="pres">
      <dgm:prSet presAssocID="{47044A59-ABD5-47C4-BAB1-0B8922C99193}" presName="childText" presStyleLbl="revTx" presStyleIdx="0" presStyleCnt="4">
        <dgm:presLayoutVars>
          <dgm:bulletEnabled val="1"/>
        </dgm:presLayoutVars>
      </dgm:prSet>
      <dgm:spPr/>
      <dgm:t>
        <a:bodyPr/>
        <a:lstStyle/>
        <a:p>
          <a:endParaRPr lang="en-US"/>
        </a:p>
      </dgm:t>
    </dgm:pt>
    <dgm:pt modelId="{16B16F43-F63F-4906-92E3-2384A38DA605}" type="pres">
      <dgm:prSet presAssocID="{4E4DBCE2-37F7-4E22-8B24-D50F71D54613}" presName="parentText" presStyleLbl="node1" presStyleIdx="1" presStyleCnt="4">
        <dgm:presLayoutVars>
          <dgm:chMax val="0"/>
          <dgm:bulletEnabled val="1"/>
        </dgm:presLayoutVars>
      </dgm:prSet>
      <dgm:spPr/>
      <dgm:t>
        <a:bodyPr/>
        <a:lstStyle/>
        <a:p>
          <a:endParaRPr lang="en-US"/>
        </a:p>
      </dgm:t>
    </dgm:pt>
    <dgm:pt modelId="{CDA75895-532E-4590-A13B-96B59385736F}" type="pres">
      <dgm:prSet presAssocID="{4E4DBCE2-37F7-4E22-8B24-D50F71D54613}" presName="childText" presStyleLbl="revTx" presStyleIdx="1" presStyleCnt="4">
        <dgm:presLayoutVars>
          <dgm:bulletEnabled val="1"/>
        </dgm:presLayoutVars>
      </dgm:prSet>
      <dgm:spPr/>
      <dgm:t>
        <a:bodyPr/>
        <a:lstStyle/>
        <a:p>
          <a:endParaRPr lang="en-US"/>
        </a:p>
      </dgm:t>
    </dgm:pt>
    <dgm:pt modelId="{AF3110EC-8514-4DAF-8DC7-C7FA06680A51}" type="pres">
      <dgm:prSet presAssocID="{8CF95A6B-222D-472B-8773-AB4BFEFAA3FE}" presName="parentText" presStyleLbl="node1" presStyleIdx="2" presStyleCnt="4">
        <dgm:presLayoutVars>
          <dgm:chMax val="0"/>
          <dgm:bulletEnabled val="1"/>
        </dgm:presLayoutVars>
      </dgm:prSet>
      <dgm:spPr/>
      <dgm:t>
        <a:bodyPr/>
        <a:lstStyle/>
        <a:p>
          <a:endParaRPr lang="en-US"/>
        </a:p>
      </dgm:t>
    </dgm:pt>
    <dgm:pt modelId="{C58CA26C-4720-420F-A1FB-023C5979E6DA}" type="pres">
      <dgm:prSet presAssocID="{8CF95A6B-222D-472B-8773-AB4BFEFAA3FE}" presName="childText" presStyleLbl="revTx" presStyleIdx="2" presStyleCnt="4">
        <dgm:presLayoutVars>
          <dgm:bulletEnabled val="1"/>
        </dgm:presLayoutVars>
      </dgm:prSet>
      <dgm:spPr/>
      <dgm:t>
        <a:bodyPr/>
        <a:lstStyle/>
        <a:p>
          <a:endParaRPr lang="en-US"/>
        </a:p>
      </dgm:t>
    </dgm:pt>
    <dgm:pt modelId="{3526A086-FA92-46B8-8805-F9C8A15BFC16}" type="pres">
      <dgm:prSet presAssocID="{1A316B08-A3E1-42F1-8CFD-E45350743104}" presName="parentText" presStyleLbl="node1" presStyleIdx="3" presStyleCnt="4">
        <dgm:presLayoutVars>
          <dgm:chMax val="0"/>
          <dgm:bulletEnabled val="1"/>
        </dgm:presLayoutVars>
      </dgm:prSet>
      <dgm:spPr/>
      <dgm:t>
        <a:bodyPr/>
        <a:lstStyle/>
        <a:p>
          <a:endParaRPr lang="en-US"/>
        </a:p>
      </dgm:t>
    </dgm:pt>
    <dgm:pt modelId="{9A8A0688-030E-4864-BD56-4E22796D7DE4}" type="pres">
      <dgm:prSet presAssocID="{1A316B08-A3E1-42F1-8CFD-E45350743104}" presName="childText" presStyleLbl="revTx" presStyleIdx="3" presStyleCnt="4">
        <dgm:presLayoutVars>
          <dgm:bulletEnabled val="1"/>
        </dgm:presLayoutVars>
      </dgm:prSet>
      <dgm:spPr/>
      <dgm:t>
        <a:bodyPr/>
        <a:lstStyle/>
        <a:p>
          <a:endParaRPr lang="en-US"/>
        </a:p>
      </dgm:t>
    </dgm:pt>
  </dgm:ptLst>
  <dgm:cxnLst>
    <dgm:cxn modelId="{51CDA269-7BA2-4311-8C53-832352CBF609}" srcId="{CFC5792E-21DB-4F37-87F5-40D9B79226A5}" destId="{4E4DBCE2-37F7-4E22-8B24-D50F71D54613}" srcOrd="1" destOrd="0" parTransId="{3CD02340-27AB-4758-A1B7-5AB21947B2F2}" sibTransId="{14EBE064-CD6C-4AD2-BCED-0ACA22FCF49E}"/>
    <dgm:cxn modelId="{4280EC55-C7D3-4398-9930-72606AE14AE7}" srcId="{8CF95A6B-222D-472B-8773-AB4BFEFAA3FE}" destId="{6083F352-275B-4559-9A3B-395DF741AEF8}" srcOrd="0" destOrd="0" parTransId="{6AA6D191-1034-4145-8AF4-39D4464D5B23}" sibTransId="{2C62DC1B-AEBD-4B62-9868-98A30A4B973C}"/>
    <dgm:cxn modelId="{B385F4E8-05AC-4244-A86D-343B453C7A81}" type="presOf" srcId="{11DDD640-4A6A-499D-993E-E5E83876F7C4}" destId="{962D6178-386B-40AF-B37E-4AD8CEBBCDC5}" srcOrd="0" destOrd="0" presId="urn:microsoft.com/office/officeart/2005/8/layout/vList2"/>
    <dgm:cxn modelId="{C6BD1B4A-4996-4148-9315-421DA73E821B}" srcId="{1A316B08-A3E1-42F1-8CFD-E45350743104}" destId="{2FF91AEA-37A3-41A1-85CE-387E05C85805}" srcOrd="0" destOrd="0" parTransId="{C879AC8B-1879-49EE-B85B-E8BCDC5C1AC9}" sibTransId="{4E6F759A-83DE-4C07-AE77-7D29F1D115A8}"/>
    <dgm:cxn modelId="{AE740D87-B5EF-497F-BCD1-E1075521341F}" srcId="{CFC5792E-21DB-4F37-87F5-40D9B79226A5}" destId="{47044A59-ABD5-47C4-BAB1-0B8922C99193}" srcOrd="0" destOrd="0" parTransId="{38D4F78D-C780-4164-ADC6-50D8B1473033}" sibTransId="{74E09465-EE89-4EB9-8FBC-21E83074D331}"/>
    <dgm:cxn modelId="{F42C1AA6-0190-4C7F-9C8B-427D08646155}" srcId="{4E4DBCE2-37F7-4E22-8B24-D50F71D54613}" destId="{C7AC1C0B-9A0A-4CD6-9DBC-1E10716EF807}" srcOrd="0" destOrd="0" parTransId="{CBC007DC-F1F2-49BD-9ACF-1A24ED48EC8B}" sibTransId="{B6ABFDCB-A7F3-4494-A173-6F7467B530BD}"/>
    <dgm:cxn modelId="{68D42A9D-29F9-4002-A56D-6C6D5EA48EA2}" type="presOf" srcId="{4E4DBCE2-37F7-4E22-8B24-D50F71D54613}" destId="{16B16F43-F63F-4906-92E3-2384A38DA605}" srcOrd="0" destOrd="0" presId="urn:microsoft.com/office/officeart/2005/8/layout/vList2"/>
    <dgm:cxn modelId="{F3E1FF88-2CC1-4A5C-8C7C-A75CFB60AD38}" type="presOf" srcId="{6083F352-275B-4559-9A3B-395DF741AEF8}" destId="{C58CA26C-4720-420F-A1FB-023C5979E6DA}" srcOrd="0" destOrd="0" presId="urn:microsoft.com/office/officeart/2005/8/layout/vList2"/>
    <dgm:cxn modelId="{E5057BB1-8C22-46A4-B05D-B9F4E295B120}" type="presOf" srcId="{8CF95A6B-222D-472B-8773-AB4BFEFAA3FE}" destId="{AF3110EC-8514-4DAF-8DC7-C7FA06680A51}" srcOrd="0" destOrd="0" presId="urn:microsoft.com/office/officeart/2005/8/layout/vList2"/>
    <dgm:cxn modelId="{09492CDF-5894-4374-BD68-E33BEB752379}" type="presOf" srcId="{1A316B08-A3E1-42F1-8CFD-E45350743104}" destId="{3526A086-FA92-46B8-8805-F9C8A15BFC16}" srcOrd="0" destOrd="0" presId="urn:microsoft.com/office/officeart/2005/8/layout/vList2"/>
    <dgm:cxn modelId="{0E0EABAA-0591-4657-B845-EE0490BB6A7D}" type="presOf" srcId="{47044A59-ABD5-47C4-BAB1-0B8922C99193}" destId="{3C0D5AD2-F202-4E32-804E-D9F877FB93D3}" srcOrd="0" destOrd="0" presId="urn:microsoft.com/office/officeart/2005/8/layout/vList2"/>
    <dgm:cxn modelId="{6D37697E-56F8-4E07-BA06-6B050B2312F8}" type="presOf" srcId="{C7AC1C0B-9A0A-4CD6-9DBC-1E10716EF807}" destId="{CDA75895-532E-4590-A13B-96B59385736F}" srcOrd="0" destOrd="0" presId="urn:microsoft.com/office/officeart/2005/8/layout/vList2"/>
    <dgm:cxn modelId="{9767BCAF-B041-434B-855D-1713EE2AFCBD}" srcId="{47044A59-ABD5-47C4-BAB1-0B8922C99193}" destId="{11DDD640-4A6A-499D-993E-E5E83876F7C4}" srcOrd="0" destOrd="0" parTransId="{F8E27B67-A106-4C1F-826F-8ADA249C1E30}" sibTransId="{70DAEC96-984D-460D-A130-36FCD3B77198}"/>
    <dgm:cxn modelId="{497D16A8-1527-4F4C-A16A-3CD615789789}" type="presOf" srcId="{CFC5792E-21DB-4F37-87F5-40D9B79226A5}" destId="{0EB8EC94-40AF-43B7-8DAE-4984BEF126B0}" srcOrd="0" destOrd="0" presId="urn:microsoft.com/office/officeart/2005/8/layout/vList2"/>
    <dgm:cxn modelId="{61AB2EA3-9FF0-4039-A647-4B84E55162BC}" srcId="{CFC5792E-21DB-4F37-87F5-40D9B79226A5}" destId="{1A316B08-A3E1-42F1-8CFD-E45350743104}" srcOrd="3" destOrd="0" parTransId="{C2CD8B2C-A893-4717-8611-434E780A67A8}" sibTransId="{9AAA5DB1-B53F-4419-867B-8FD4118109CF}"/>
    <dgm:cxn modelId="{41B6E40E-E3A8-4408-95E4-955A4FC5861D}" srcId="{CFC5792E-21DB-4F37-87F5-40D9B79226A5}" destId="{8CF95A6B-222D-472B-8773-AB4BFEFAA3FE}" srcOrd="2" destOrd="0" parTransId="{AA301352-1D01-4EAC-B54B-DC1AED0823D1}" sibTransId="{936F9F05-7CD3-476D-8AAE-D32D59D76EE1}"/>
    <dgm:cxn modelId="{82D68088-6D76-4A84-9C56-13D094F23789}" type="presOf" srcId="{2FF91AEA-37A3-41A1-85CE-387E05C85805}" destId="{9A8A0688-030E-4864-BD56-4E22796D7DE4}" srcOrd="0" destOrd="0" presId="urn:microsoft.com/office/officeart/2005/8/layout/vList2"/>
    <dgm:cxn modelId="{3E12B911-AD8E-478B-AED2-2050F5CF6823}" type="presParOf" srcId="{0EB8EC94-40AF-43B7-8DAE-4984BEF126B0}" destId="{3C0D5AD2-F202-4E32-804E-D9F877FB93D3}" srcOrd="0" destOrd="0" presId="urn:microsoft.com/office/officeart/2005/8/layout/vList2"/>
    <dgm:cxn modelId="{F110D602-5B7C-489B-A66E-552E51974CCC}" type="presParOf" srcId="{0EB8EC94-40AF-43B7-8DAE-4984BEF126B0}" destId="{962D6178-386B-40AF-B37E-4AD8CEBBCDC5}" srcOrd="1" destOrd="0" presId="urn:microsoft.com/office/officeart/2005/8/layout/vList2"/>
    <dgm:cxn modelId="{4CB45A9E-79E8-4442-9781-1494992E3F0A}" type="presParOf" srcId="{0EB8EC94-40AF-43B7-8DAE-4984BEF126B0}" destId="{16B16F43-F63F-4906-92E3-2384A38DA605}" srcOrd="2" destOrd="0" presId="urn:microsoft.com/office/officeart/2005/8/layout/vList2"/>
    <dgm:cxn modelId="{DF32C96E-14D9-4CC7-A9A2-179F40D4F415}" type="presParOf" srcId="{0EB8EC94-40AF-43B7-8DAE-4984BEF126B0}" destId="{CDA75895-532E-4590-A13B-96B59385736F}" srcOrd="3" destOrd="0" presId="urn:microsoft.com/office/officeart/2005/8/layout/vList2"/>
    <dgm:cxn modelId="{D3660F9F-1BAF-4622-BA28-15584FC2AF4B}" type="presParOf" srcId="{0EB8EC94-40AF-43B7-8DAE-4984BEF126B0}" destId="{AF3110EC-8514-4DAF-8DC7-C7FA06680A51}" srcOrd="4" destOrd="0" presId="urn:microsoft.com/office/officeart/2005/8/layout/vList2"/>
    <dgm:cxn modelId="{1F81D73D-5F26-4024-85A7-054F7CAFBABB}" type="presParOf" srcId="{0EB8EC94-40AF-43B7-8DAE-4984BEF126B0}" destId="{C58CA26C-4720-420F-A1FB-023C5979E6DA}" srcOrd="5" destOrd="0" presId="urn:microsoft.com/office/officeart/2005/8/layout/vList2"/>
    <dgm:cxn modelId="{791D99ED-5B82-4ABB-BFDB-0EE9BEB90986}" type="presParOf" srcId="{0EB8EC94-40AF-43B7-8DAE-4984BEF126B0}" destId="{3526A086-FA92-46B8-8805-F9C8A15BFC16}" srcOrd="6" destOrd="0" presId="urn:microsoft.com/office/officeart/2005/8/layout/vList2"/>
    <dgm:cxn modelId="{F90848B8-C330-4861-945E-D7221448672F}" type="presParOf" srcId="{0EB8EC94-40AF-43B7-8DAE-4984BEF126B0}" destId="{9A8A0688-030E-4864-BD56-4E22796D7DE4}" srcOrd="7" destOrd="0" presId="urn:microsoft.com/office/officeart/2005/8/layout/vList2"/>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FC5792E-21DB-4F37-87F5-40D9B79226A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7044A59-ABD5-47C4-BAB1-0B8922C99193}">
      <dgm:prSet phldrT="[Text]">
        <dgm:style>
          <a:lnRef idx="1">
            <a:schemeClr val="accent5"/>
          </a:lnRef>
          <a:fillRef idx="3">
            <a:schemeClr val="accent5"/>
          </a:fillRef>
          <a:effectRef idx="2">
            <a:schemeClr val="accent5"/>
          </a:effectRef>
          <a:fontRef idx="minor">
            <a:schemeClr val="lt1"/>
          </a:fontRef>
        </dgm:style>
      </dgm:prSet>
      <dgm:spPr/>
      <dgm:t>
        <a:bodyPr/>
        <a:lstStyle/>
        <a:p>
          <a:r>
            <a:rPr lang="en-US" dirty="0" smtClean="0">
              <a:latin typeface="Arial" pitchFamily="34" charset="0"/>
              <a:cs typeface="Arial" pitchFamily="34" charset="0"/>
            </a:rPr>
            <a:t>Drug-age alerts</a:t>
          </a:r>
          <a:endParaRPr lang="en-US" dirty="0">
            <a:latin typeface="Arial" pitchFamily="34" charset="0"/>
            <a:cs typeface="Arial" pitchFamily="34" charset="0"/>
          </a:endParaRPr>
        </a:p>
      </dgm:t>
    </dgm:pt>
    <dgm:pt modelId="{38D4F78D-C780-4164-ADC6-50D8B1473033}" type="parTrans" cxnId="{AE740D87-B5EF-497F-BCD1-E1075521341F}">
      <dgm:prSet/>
      <dgm:spPr/>
      <dgm:t>
        <a:bodyPr/>
        <a:lstStyle/>
        <a:p>
          <a:endParaRPr lang="en-US">
            <a:latin typeface="Arial" pitchFamily="34" charset="0"/>
            <a:cs typeface="Arial" pitchFamily="34" charset="0"/>
          </a:endParaRPr>
        </a:p>
      </dgm:t>
    </dgm:pt>
    <dgm:pt modelId="{74E09465-EE89-4EB9-8FBC-21E83074D331}" type="sibTrans" cxnId="{AE740D87-B5EF-497F-BCD1-E1075521341F}">
      <dgm:prSet/>
      <dgm:spPr/>
      <dgm:t>
        <a:bodyPr/>
        <a:lstStyle/>
        <a:p>
          <a:endParaRPr lang="en-US">
            <a:latin typeface="Arial" pitchFamily="34" charset="0"/>
            <a:cs typeface="Arial" pitchFamily="34" charset="0"/>
          </a:endParaRPr>
        </a:p>
      </dgm:t>
    </dgm:pt>
    <dgm:pt modelId="{11DDD640-4A6A-499D-993E-E5E83876F7C4}">
      <dgm:prSet phldrT="[Text]"/>
      <dgm:spPr/>
      <dgm:t>
        <a:bodyPr/>
        <a:lstStyle/>
        <a:p>
          <a:endParaRPr lang="en-US" dirty="0">
            <a:latin typeface="Arial" pitchFamily="34" charset="0"/>
            <a:cs typeface="Arial" pitchFamily="34" charset="0"/>
          </a:endParaRPr>
        </a:p>
      </dgm:t>
    </dgm:pt>
    <dgm:pt modelId="{F8E27B67-A106-4C1F-826F-8ADA249C1E30}" type="parTrans" cxnId="{9767BCAF-B041-434B-855D-1713EE2AFCBD}">
      <dgm:prSet/>
      <dgm:spPr/>
      <dgm:t>
        <a:bodyPr/>
        <a:lstStyle/>
        <a:p>
          <a:endParaRPr lang="en-US">
            <a:latin typeface="Arial" pitchFamily="34" charset="0"/>
            <a:cs typeface="Arial" pitchFamily="34" charset="0"/>
          </a:endParaRPr>
        </a:p>
      </dgm:t>
    </dgm:pt>
    <dgm:pt modelId="{70DAEC96-984D-460D-A130-36FCD3B77198}" type="sibTrans" cxnId="{9767BCAF-B041-434B-855D-1713EE2AFCBD}">
      <dgm:prSet/>
      <dgm:spPr/>
      <dgm:t>
        <a:bodyPr/>
        <a:lstStyle/>
        <a:p>
          <a:endParaRPr lang="en-US">
            <a:latin typeface="Arial" pitchFamily="34" charset="0"/>
            <a:cs typeface="Arial" pitchFamily="34" charset="0"/>
          </a:endParaRPr>
        </a:p>
      </dgm:t>
    </dgm:pt>
    <dgm:pt modelId="{4E4DBCE2-37F7-4E22-8B24-D50F71D54613}">
      <dgm:prSet phldrT="[Text]">
        <dgm:style>
          <a:lnRef idx="1">
            <a:schemeClr val="accent5"/>
          </a:lnRef>
          <a:fillRef idx="3">
            <a:schemeClr val="accent5"/>
          </a:fillRef>
          <a:effectRef idx="2">
            <a:schemeClr val="accent5"/>
          </a:effectRef>
          <a:fontRef idx="minor">
            <a:schemeClr val="lt1"/>
          </a:fontRef>
        </dgm:style>
      </dgm:prSet>
      <dgm:spPr/>
      <dgm:t>
        <a:bodyPr/>
        <a:lstStyle/>
        <a:p>
          <a:r>
            <a:rPr lang="en-US" dirty="0" smtClean="0">
              <a:latin typeface="Arial" pitchFamily="34" charset="0"/>
              <a:cs typeface="Arial" pitchFamily="34" charset="0"/>
            </a:rPr>
            <a:t>Drug-formulary alerts</a:t>
          </a:r>
          <a:endParaRPr lang="en-US" dirty="0">
            <a:latin typeface="Arial" pitchFamily="34" charset="0"/>
            <a:cs typeface="Arial" pitchFamily="34" charset="0"/>
          </a:endParaRPr>
        </a:p>
      </dgm:t>
    </dgm:pt>
    <dgm:pt modelId="{3CD02340-27AB-4758-A1B7-5AB21947B2F2}" type="parTrans" cxnId="{51CDA269-7BA2-4311-8C53-832352CBF609}">
      <dgm:prSet/>
      <dgm:spPr/>
      <dgm:t>
        <a:bodyPr/>
        <a:lstStyle/>
        <a:p>
          <a:endParaRPr lang="en-US">
            <a:latin typeface="Arial" pitchFamily="34" charset="0"/>
            <a:cs typeface="Arial" pitchFamily="34" charset="0"/>
          </a:endParaRPr>
        </a:p>
      </dgm:t>
    </dgm:pt>
    <dgm:pt modelId="{14EBE064-CD6C-4AD2-BCED-0ACA22FCF49E}" type="sibTrans" cxnId="{51CDA269-7BA2-4311-8C53-832352CBF609}">
      <dgm:prSet/>
      <dgm:spPr/>
      <dgm:t>
        <a:bodyPr/>
        <a:lstStyle/>
        <a:p>
          <a:endParaRPr lang="en-US">
            <a:latin typeface="Arial" pitchFamily="34" charset="0"/>
            <a:cs typeface="Arial" pitchFamily="34" charset="0"/>
          </a:endParaRPr>
        </a:p>
      </dgm:t>
    </dgm:pt>
    <dgm:pt modelId="{C7AC1C0B-9A0A-4CD6-9DBC-1E10716EF807}">
      <dgm:prSet phldrT="[Text]"/>
      <dgm:spPr/>
      <dgm:t>
        <a:bodyPr/>
        <a:lstStyle/>
        <a:p>
          <a:endParaRPr lang="en-US" dirty="0">
            <a:latin typeface="Arial" pitchFamily="34" charset="0"/>
            <a:cs typeface="Arial" pitchFamily="34" charset="0"/>
          </a:endParaRPr>
        </a:p>
      </dgm:t>
    </dgm:pt>
    <dgm:pt modelId="{CBC007DC-F1F2-49BD-9ACF-1A24ED48EC8B}" type="parTrans" cxnId="{F42C1AA6-0190-4C7F-9C8B-427D08646155}">
      <dgm:prSet/>
      <dgm:spPr/>
      <dgm:t>
        <a:bodyPr/>
        <a:lstStyle/>
        <a:p>
          <a:endParaRPr lang="en-US">
            <a:latin typeface="Arial" pitchFamily="34" charset="0"/>
            <a:cs typeface="Arial" pitchFamily="34" charset="0"/>
          </a:endParaRPr>
        </a:p>
      </dgm:t>
    </dgm:pt>
    <dgm:pt modelId="{B6ABFDCB-A7F3-4494-A173-6F7467B530BD}" type="sibTrans" cxnId="{F42C1AA6-0190-4C7F-9C8B-427D08646155}">
      <dgm:prSet/>
      <dgm:spPr/>
      <dgm:t>
        <a:bodyPr/>
        <a:lstStyle/>
        <a:p>
          <a:endParaRPr lang="en-US">
            <a:latin typeface="Arial" pitchFamily="34" charset="0"/>
            <a:cs typeface="Arial" pitchFamily="34" charset="0"/>
          </a:endParaRPr>
        </a:p>
      </dgm:t>
    </dgm:pt>
    <dgm:pt modelId="{8CF95A6B-222D-472B-8773-AB4BFEFAA3FE}">
      <dgm:prSet phldrT="[Text]">
        <dgm:style>
          <a:lnRef idx="1">
            <a:schemeClr val="accent5"/>
          </a:lnRef>
          <a:fillRef idx="3">
            <a:schemeClr val="accent5"/>
          </a:fillRef>
          <a:effectRef idx="2">
            <a:schemeClr val="accent5"/>
          </a:effectRef>
          <a:fontRef idx="minor">
            <a:schemeClr val="lt1"/>
          </a:fontRef>
        </dgm:style>
      </dgm:prSet>
      <dgm:spPr/>
      <dgm:t>
        <a:bodyPr/>
        <a:lstStyle/>
        <a:p>
          <a:r>
            <a:rPr lang="en-US" dirty="0" smtClean="0">
              <a:latin typeface="Arial" pitchFamily="34" charset="0"/>
              <a:cs typeface="Arial" pitchFamily="34" charset="0"/>
            </a:rPr>
            <a:t>Dosing guidelines</a:t>
          </a:r>
          <a:endParaRPr lang="en-US" dirty="0">
            <a:latin typeface="Arial" pitchFamily="34" charset="0"/>
            <a:cs typeface="Arial" pitchFamily="34" charset="0"/>
          </a:endParaRPr>
        </a:p>
      </dgm:t>
    </dgm:pt>
    <dgm:pt modelId="{AA301352-1D01-4EAC-B54B-DC1AED0823D1}" type="parTrans" cxnId="{41B6E40E-E3A8-4408-95E4-955A4FC5861D}">
      <dgm:prSet/>
      <dgm:spPr/>
      <dgm:t>
        <a:bodyPr/>
        <a:lstStyle/>
        <a:p>
          <a:endParaRPr lang="en-US">
            <a:latin typeface="Arial" pitchFamily="34" charset="0"/>
            <a:cs typeface="Arial" pitchFamily="34" charset="0"/>
          </a:endParaRPr>
        </a:p>
      </dgm:t>
    </dgm:pt>
    <dgm:pt modelId="{936F9F05-7CD3-476D-8AAE-D32D59D76EE1}" type="sibTrans" cxnId="{41B6E40E-E3A8-4408-95E4-955A4FC5861D}">
      <dgm:prSet/>
      <dgm:spPr/>
      <dgm:t>
        <a:bodyPr/>
        <a:lstStyle/>
        <a:p>
          <a:endParaRPr lang="en-US">
            <a:latin typeface="Arial" pitchFamily="34" charset="0"/>
            <a:cs typeface="Arial" pitchFamily="34" charset="0"/>
          </a:endParaRPr>
        </a:p>
      </dgm:t>
    </dgm:pt>
    <dgm:pt modelId="{6083F352-275B-4559-9A3B-395DF741AEF8}">
      <dgm:prSet phldrT="[Text]"/>
      <dgm:spPr/>
      <dgm:t>
        <a:bodyPr/>
        <a:lstStyle/>
        <a:p>
          <a:endParaRPr lang="en-US" dirty="0">
            <a:latin typeface="Arial" pitchFamily="34" charset="0"/>
            <a:cs typeface="Arial" pitchFamily="34" charset="0"/>
          </a:endParaRPr>
        </a:p>
      </dgm:t>
    </dgm:pt>
    <dgm:pt modelId="{6AA6D191-1034-4145-8AF4-39D4464D5B23}" type="parTrans" cxnId="{4280EC55-C7D3-4398-9930-72606AE14AE7}">
      <dgm:prSet/>
      <dgm:spPr/>
      <dgm:t>
        <a:bodyPr/>
        <a:lstStyle/>
        <a:p>
          <a:endParaRPr lang="en-US">
            <a:latin typeface="Arial" pitchFamily="34" charset="0"/>
            <a:cs typeface="Arial" pitchFamily="34" charset="0"/>
          </a:endParaRPr>
        </a:p>
      </dgm:t>
    </dgm:pt>
    <dgm:pt modelId="{2C62DC1B-AEBD-4B62-9868-98A30A4B973C}" type="sibTrans" cxnId="{4280EC55-C7D3-4398-9930-72606AE14AE7}">
      <dgm:prSet/>
      <dgm:spPr/>
      <dgm:t>
        <a:bodyPr/>
        <a:lstStyle/>
        <a:p>
          <a:endParaRPr lang="en-US">
            <a:latin typeface="Arial" pitchFamily="34" charset="0"/>
            <a:cs typeface="Arial" pitchFamily="34" charset="0"/>
          </a:endParaRPr>
        </a:p>
      </dgm:t>
    </dgm:pt>
    <dgm:pt modelId="{1A316B08-A3E1-42F1-8CFD-E45350743104}">
      <dgm:prSet phldrT="[Text]">
        <dgm:style>
          <a:lnRef idx="1">
            <a:schemeClr val="accent5"/>
          </a:lnRef>
          <a:fillRef idx="3">
            <a:schemeClr val="accent5"/>
          </a:fillRef>
          <a:effectRef idx="2">
            <a:schemeClr val="accent5"/>
          </a:effectRef>
          <a:fontRef idx="minor">
            <a:schemeClr val="lt1"/>
          </a:fontRef>
        </dgm:style>
      </dgm:prSet>
      <dgm:spPr/>
      <dgm:t>
        <a:bodyPr/>
        <a:lstStyle/>
        <a:p>
          <a:r>
            <a:rPr lang="en-US" dirty="0" smtClean="0">
              <a:latin typeface="Arial" pitchFamily="34" charset="0"/>
              <a:cs typeface="Arial" pitchFamily="34" charset="0"/>
            </a:rPr>
            <a:t>Complex prescribing alerts</a:t>
          </a:r>
          <a:endParaRPr lang="en-US" dirty="0">
            <a:latin typeface="Arial" pitchFamily="34" charset="0"/>
            <a:cs typeface="Arial" pitchFamily="34" charset="0"/>
          </a:endParaRPr>
        </a:p>
      </dgm:t>
    </dgm:pt>
    <dgm:pt modelId="{C2CD8B2C-A893-4717-8611-434E780A67A8}" type="parTrans" cxnId="{61AB2EA3-9FF0-4039-A647-4B84E55162BC}">
      <dgm:prSet/>
      <dgm:spPr/>
      <dgm:t>
        <a:bodyPr/>
        <a:lstStyle/>
        <a:p>
          <a:endParaRPr lang="en-US">
            <a:latin typeface="Arial" pitchFamily="34" charset="0"/>
            <a:cs typeface="Arial" pitchFamily="34" charset="0"/>
          </a:endParaRPr>
        </a:p>
      </dgm:t>
    </dgm:pt>
    <dgm:pt modelId="{9AAA5DB1-B53F-4419-867B-8FD4118109CF}" type="sibTrans" cxnId="{61AB2EA3-9FF0-4039-A647-4B84E55162BC}">
      <dgm:prSet/>
      <dgm:spPr/>
      <dgm:t>
        <a:bodyPr/>
        <a:lstStyle/>
        <a:p>
          <a:endParaRPr lang="en-US">
            <a:latin typeface="Arial" pitchFamily="34" charset="0"/>
            <a:cs typeface="Arial" pitchFamily="34" charset="0"/>
          </a:endParaRPr>
        </a:p>
      </dgm:t>
    </dgm:pt>
    <dgm:pt modelId="{2FF91AEA-37A3-41A1-85CE-387E05C85805}">
      <dgm:prSet phldrT="[Text]"/>
      <dgm:spPr/>
      <dgm:t>
        <a:bodyPr/>
        <a:lstStyle/>
        <a:p>
          <a:endParaRPr lang="en-US" dirty="0">
            <a:latin typeface="Arial" pitchFamily="34" charset="0"/>
            <a:cs typeface="Arial" pitchFamily="34" charset="0"/>
          </a:endParaRPr>
        </a:p>
      </dgm:t>
    </dgm:pt>
    <dgm:pt modelId="{C879AC8B-1879-49EE-B85B-E8BCDC5C1AC9}" type="parTrans" cxnId="{C6BD1B4A-4996-4148-9315-421DA73E821B}">
      <dgm:prSet/>
      <dgm:spPr/>
      <dgm:t>
        <a:bodyPr/>
        <a:lstStyle/>
        <a:p>
          <a:endParaRPr lang="en-US">
            <a:latin typeface="Arial" pitchFamily="34" charset="0"/>
            <a:cs typeface="Arial" pitchFamily="34" charset="0"/>
          </a:endParaRPr>
        </a:p>
      </dgm:t>
    </dgm:pt>
    <dgm:pt modelId="{4E6F759A-83DE-4C07-AE77-7D29F1D115A8}" type="sibTrans" cxnId="{C6BD1B4A-4996-4148-9315-421DA73E821B}">
      <dgm:prSet/>
      <dgm:spPr/>
      <dgm:t>
        <a:bodyPr/>
        <a:lstStyle/>
        <a:p>
          <a:endParaRPr lang="en-US">
            <a:latin typeface="Arial" pitchFamily="34" charset="0"/>
            <a:cs typeface="Arial" pitchFamily="34" charset="0"/>
          </a:endParaRPr>
        </a:p>
      </dgm:t>
    </dgm:pt>
    <dgm:pt modelId="{0EB8EC94-40AF-43B7-8DAE-4984BEF126B0}" type="pres">
      <dgm:prSet presAssocID="{CFC5792E-21DB-4F37-87F5-40D9B79226A5}" presName="linear" presStyleCnt="0">
        <dgm:presLayoutVars>
          <dgm:animLvl val="lvl"/>
          <dgm:resizeHandles val="exact"/>
        </dgm:presLayoutVars>
      </dgm:prSet>
      <dgm:spPr/>
      <dgm:t>
        <a:bodyPr/>
        <a:lstStyle/>
        <a:p>
          <a:endParaRPr lang="en-US"/>
        </a:p>
      </dgm:t>
    </dgm:pt>
    <dgm:pt modelId="{3C0D5AD2-F202-4E32-804E-D9F877FB93D3}" type="pres">
      <dgm:prSet presAssocID="{47044A59-ABD5-47C4-BAB1-0B8922C99193}" presName="parentText" presStyleLbl="node1" presStyleIdx="0" presStyleCnt="4">
        <dgm:presLayoutVars>
          <dgm:chMax val="0"/>
          <dgm:bulletEnabled val="1"/>
        </dgm:presLayoutVars>
      </dgm:prSet>
      <dgm:spPr/>
      <dgm:t>
        <a:bodyPr/>
        <a:lstStyle/>
        <a:p>
          <a:endParaRPr lang="en-US"/>
        </a:p>
      </dgm:t>
    </dgm:pt>
    <dgm:pt modelId="{962D6178-386B-40AF-B37E-4AD8CEBBCDC5}" type="pres">
      <dgm:prSet presAssocID="{47044A59-ABD5-47C4-BAB1-0B8922C99193}" presName="childText" presStyleLbl="revTx" presStyleIdx="0" presStyleCnt="4">
        <dgm:presLayoutVars>
          <dgm:bulletEnabled val="1"/>
        </dgm:presLayoutVars>
      </dgm:prSet>
      <dgm:spPr/>
      <dgm:t>
        <a:bodyPr/>
        <a:lstStyle/>
        <a:p>
          <a:endParaRPr lang="en-US"/>
        </a:p>
      </dgm:t>
    </dgm:pt>
    <dgm:pt modelId="{16B16F43-F63F-4906-92E3-2384A38DA605}" type="pres">
      <dgm:prSet presAssocID="{4E4DBCE2-37F7-4E22-8B24-D50F71D54613}" presName="parentText" presStyleLbl="node1" presStyleIdx="1" presStyleCnt="4">
        <dgm:presLayoutVars>
          <dgm:chMax val="0"/>
          <dgm:bulletEnabled val="1"/>
        </dgm:presLayoutVars>
      </dgm:prSet>
      <dgm:spPr/>
      <dgm:t>
        <a:bodyPr/>
        <a:lstStyle/>
        <a:p>
          <a:endParaRPr lang="en-US"/>
        </a:p>
      </dgm:t>
    </dgm:pt>
    <dgm:pt modelId="{CDA75895-532E-4590-A13B-96B59385736F}" type="pres">
      <dgm:prSet presAssocID="{4E4DBCE2-37F7-4E22-8B24-D50F71D54613}" presName="childText" presStyleLbl="revTx" presStyleIdx="1" presStyleCnt="4">
        <dgm:presLayoutVars>
          <dgm:bulletEnabled val="1"/>
        </dgm:presLayoutVars>
      </dgm:prSet>
      <dgm:spPr/>
      <dgm:t>
        <a:bodyPr/>
        <a:lstStyle/>
        <a:p>
          <a:endParaRPr lang="en-US"/>
        </a:p>
      </dgm:t>
    </dgm:pt>
    <dgm:pt modelId="{AF3110EC-8514-4DAF-8DC7-C7FA06680A51}" type="pres">
      <dgm:prSet presAssocID="{8CF95A6B-222D-472B-8773-AB4BFEFAA3FE}" presName="parentText" presStyleLbl="node1" presStyleIdx="2" presStyleCnt="4">
        <dgm:presLayoutVars>
          <dgm:chMax val="0"/>
          <dgm:bulletEnabled val="1"/>
        </dgm:presLayoutVars>
      </dgm:prSet>
      <dgm:spPr/>
      <dgm:t>
        <a:bodyPr/>
        <a:lstStyle/>
        <a:p>
          <a:endParaRPr lang="en-US"/>
        </a:p>
      </dgm:t>
    </dgm:pt>
    <dgm:pt modelId="{C58CA26C-4720-420F-A1FB-023C5979E6DA}" type="pres">
      <dgm:prSet presAssocID="{8CF95A6B-222D-472B-8773-AB4BFEFAA3FE}" presName="childText" presStyleLbl="revTx" presStyleIdx="2" presStyleCnt="4">
        <dgm:presLayoutVars>
          <dgm:bulletEnabled val="1"/>
        </dgm:presLayoutVars>
      </dgm:prSet>
      <dgm:spPr/>
      <dgm:t>
        <a:bodyPr/>
        <a:lstStyle/>
        <a:p>
          <a:endParaRPr lang="en-US"/>
        </a:p>
      </dgm:t>
    </dgm:pt>
    <dgm:pt modelId="{3526A086-FA92-46B8-8805-F9C8A15BFC16}" type="pres">
      <dgm:prSet presAssocID="{1A316B08-A3E1-42F1-8CFD-E45350743104}" presName="parentText" presStyleLbl="node1" presStyleIdx="3" presStyleCnt="4">
        <dgm:presLayoutVars>
          <dgm:chMax val="0"/>
          <dgm:bulletEnabled val="1"/>
        </dgm:presLayoutVars>
      </dgm:prSet>
      <dgm:spPr/>
      <dgm:t>
        <a:bodyPr/>
        <a:lstStyle/>
        <a:p>
          <a:endParaRPr lang="en-US"/>
        </a:p>
      </dgm:t>
    </dgm:pt>
    <dgm:pt modelId="{9A8A0688-030E-4864-BD56-4E22796D7DE4}" type="pres">
      <dgm:prSet presAssocID="{1A316B08-A3E1-42F1-8CFD-E45350743104}" presName="childText" presStyleLbl="revTx" presStyleIdx="3" presStyleCnt="4">
        <dgm:presLayoutVars>
          <dgm:bulletEnabled val="1"/>
        </dgm:presLayoutVars>
      </dgm:prSet>
      <dgm:spPr/>
      <dgm:t>
        <a:bodyPr/>
        <a:lstStyle/>
        <a:p>
          <a:endParaRPr lang="en-US"/>
        </a:p>
      </dgm:t>
    </dgm:pt>
  </dgm:ptLst>
  <dgm:cxnLst>
    <dgm:cxn modelId="{4E3095BD-941D-4012-8778-1487A8AEA765}" type="presOf" srcId="{2FF91AEA-37A3-41A1-85CE-387E05C85805}" destId="{9A8A0688-030E-4864-BD56-4E22796D7DE4}" srcOrd="0" destOrd="0" presId="urn:microsoft.com/office/officeart/2005/8/layout/vList2"/>
    <dgm:cxn modelId="{51CDA269-7BA2-4311-8C53-832352CBF609}" srcId="{CFC5792E-21DB-4F37-87F5-40D9B79226A5}" destId="{4E4DBCE2-37F7-4E22-8B24-D50F71D54613}" srcOrd="1" destOrd="0" parTransId="{3CD02340-27AB-4758-A1B7-5AB21947B2F2}" sibTransId="{14EBE064-CD6C-4AD2-BCED-0ACA22FCF49E}"/>
    <dgm:cxn modelId="{4280EC55-C7D3-4398-9930-72606AE14AE7}" srcId="{8CF95A6B-222D-472B-8773-AB4BFEFAA3FE}" destId="{6083F352-275B-4559-9A3B-395DF741AEF8}" srcOrd="0" destOrd="0" parTransId="{6AA6D191-1034-4145-8AF4-39D4464D5B23}" sibTransId="{2C62DC1B-AEBD-4B62-9868-98A30A4B973C}"/>
    <dgm:cxn modelId="{C6BD1B4A-4996-4148-9315-421DA73E821B}" srcId="{1A316B08-A3E1-42F1-8CFD-E45350743104}" destId="{2FF91AEA-37A3-41A1-85CE-387E05C85805}" srcOrd="0" destOrd="0" parTransId="{C879AC8B-1879-49EE-B85B-E8BCDC5C1AC9}" sibTransId="{4E6F759A-83DE-4C07-AE77-7D29F1D115A8}"/>
    <dgm:cxn modelId="{A72A3DF6-CA31-41B2-B39A-4C74CCB963F6}" type="presOf" srcId="{4E4DBCE2-37F7-4E22-8B24-D50F71D54613}" destId="{16B16F43-F63F-4906-92E3-2384A38DA605}" srcOrd="0" destOrd="0" presId="urn:microsoft.com/office/officeart/2005/8/layout/vList2"/>
    <dgm:cxn modelId="{1C09273D-E404-42B1-BCD8-50A7D88FEDB5}" type="presOf" srcId="{6083F352-275B-4559-9A3B-395DF741AEF8}" destId="{C58CA26C-4720-420F-A1FB-023C5979E6DA}" srcOrd="0" destOrd="0" presId="urn:microsoft.com/office/officeart/2005/8/layout/vList2"/>
    <dgm:cxn modelId="{AE740D87-B5EF-497F-BCD1-E1075521341F}" srcId="{CFC5792E-21DB-4F37-87F5-40D9B79226A5}" destId="{47044A59-ABD5-47C4-BAB1-0B8922C99193}" srcOrd="0" destOrd="0" parTransId="{38D4F78D-C780-4164-ADC6-50D8B1473033}" sibTransId="{74E09465-EE89-4EB9-8FBC-21E83074D331}"/>
    <dgm:cxn modelId="{F42C1AA6-0190-4C7F-9C8B-427D08646155}" srcId="{4E4DBCE2-37F7-4E22-8B24-D50F71D54613}" destId="{C7AC1C0B-9A0A-4CD6-9DBC-1E10716EF807}" srcOrd="0" destOrd="0" parTransId="{CBC007DC-F1F2-49BD-9ACF-1A24ED48EC8B}" sibTransId="{B6ABFDCB-A7F3-4494-A173-6F7467B530BD}"/>
    <dgm:cxn modelId="{675A50CA-E2F2-4A95-99C0-7F279E4148CE}" type="presOf" srcId="{47044A59-ABD5-47C4-BAB1-0B8922C99193}" destId="{3C0D5AD2-F202-4E32-804E-D9F877FB93D3}" srcOrd="0" destOrd="0" presId="urn:microsoft.com/office/officeart/2005/8/layout/vList2"/>
    <dgm:cxn modelId="{9E015DAD-188F-4EBA-8248-99ACABEA8CCC}" type="presOf" srcId="{1A316B08-A3E1-42F1-8CFD-E45350743104}" destId="{3526A086-FA92-46B8-8805-F9C8A15BFC16}" srcOrd="0" destOrd="0" presId="urn:microsoft.com/office/officeart/2005/8/layout/vList2"/>
    <dgm:cxn modelId="{8CBE0773-162A-49B2-9CBE-09BF695F4CDA}" type="presOf" srcId="{11DDD640-4A6A-499D-993E-E5E83876F7C4}" destId="{962D6178-386B-40AF-B37E-4AD8CEBBCDC5}" srcOrd="0" destOrd="0" presId="urn:microsoft.com/office/officeart/2005/8/layout/vList2"/>
    <dgm:cxn modelId="{9767BCAF-B041-434B-855D-1713EE2AFCBD}" srcId="{47044A59-ABD5-47C4-BAB1-0B8922C99193}" destId="{11DDD640-4A6A-499D-993E-E5E83876F7C4}" srcOrd="0" destOrd="0" parTransId="{F8E27B67-A106-4C1F-826F-8ADA249C1E30}" sibTransId="{70DAEC96-984D-460D-A130-36FCD3B77198}"/>
    <dgm:cxn modelId="{E1366DEB-729A-4DDF-B488-A95DF8AABC0D}" type="presOf" srcId="{C7AC1C0B-9A0A-4CD6-9DBC-1E10716EF807}" destId="{CDA75895-532E-4590-A13B-96B59385736F}" srcOrd="0" destOrd="0" presId="urn:microsoft.com/office/officeart/2005/8/layout/vList2"/>
    <dgm:cxn modelId="{61AB2EA3-9FF0-4039-A647-4B84E55162BC}" srcId="{CFC5792E-21DB-4F37-87F5-40D9B79226A5}" destId="{1A316B08-A3E1-42F1-8CFD-E45350743104}" srcOrd="3" destOrd="0" parTransId="{C2CD8B2C-A893-4717-8611-434E780A67A8}" sibTransId="{9AAA5DB1-B53F-4419-867B-8FD4118109CF}"/>
    <dgm:cxn modelId="{41B6E40E-E3A8-4408-95E4-955A4FC5861D}" srcId="{CFC5792E-21DB-4F37-87F5-40D9B79226A5}" destId="{8CF95A6B-222D-472B-8773-AB4BFEFAA3FE}" srcOrd="2" destOrd="0" parTransId="{AA301352-1D01-4EAC-B54B-DC1AED0823D1}" sibTransId="{936F9F05-7CD3-476D-8AAE-D32D59D76EE1}"/>
    <dgm:cxn modelId="{F3D8766C-A6E9-4DF8-84B0-094B78BDA379}" type="presOf" srcId="{8CF95A6B-222D-472B-8773-AB4BFEFAA3FE}" destId="{AF3110EC-8514-4DAF-8DC7-C7FA06680A51}" srcOrd="0" destOrd="0" presId="urn:microsoft.com/office/officeart/2005/8/layout/vList2"/>
    <dgm:cxn modelId="{AD371EAA-3B0E-4AF3-A40B-8048C0F415A3}" type="presOf" srcId="{CFC5792E-21DB-4F37-87F5-40D9B79226A5}" destId="{0EB8EC94-40AF-43B7-8DAE-4984BEF126B0}" srcOrd="0" destOrd="0" presId="urn:microsoft.com/office/officeart/2005/8/layout/vList2"/>
    <dgm:cxn modelId="{E219BBE2-C02B-4BDF-AE2A-924190E5F3A8}" type="presParOf" srcId="{0EB8EC94-40AF-43B7-8DAE-4984BEF126B0}" destId="{3C0D5AD2-F202-4E32-804E-D9F877FB93D3}" srcOrd="0" destOrd="0" presId="urn:microsoft.com/office/officeart/2005/8/layout/vList2"/>
    <dgm:cxn modelId="{989F0C58-5D12-4789-90B0-D2DC204C9491}" type="presParOf" srcId="{0EB8EC94-40AF-43B7-8DAE-4984BEF126B0}" destId="{962D6178-386B-40AF-B37E-4AD8CEBBCDC5}" srcOrd="1" destOrd="0" presId="urn:microsoft.com/office/officeart/2005/8/layout/vList2"/>
    <dgm:cxn modelId="{B26CDEC1-E0AE-4991-8012-3C3D201BF829}" type="presParOf" srcId="{0EB8EC94-40AF-43B7-8DAE-4984BEF126B0}" destId="{16B16F43-F63F-4906-92E3-2384A38DA605}" srcOrd="2" destOrd="0" presId="urn:microsoft.com/office/officeart/2005/8/layout/vList2"/>
    <dgm:cxn modelId="{623EF41A-83A4-4551-9156-7ED66E01AF1A}" type="presParOf" srcId="{0EB8EC94-40AF-43B7-8DAE-4984BEF126B0}" destId="{CDA75895-532E-4590-A13B-96B59385736F}" srcOrd="3" destOrd="0" presId="urn:microsoft.com/office/officeart/2005/8/layout/vList2"/>
    <dgm:cxn modelId="{739DB257-4C46-40DF-B17F-A0C75BB3DAD2}" type="presParOf" srcId="{0EB8EC94-40AF-43B7-8DAE-4984BEF126B0}" destId="{AF3110EC-8514-4DAF-8DC7-C7FA06680A51}" srcOrd="4" destOrd="0" presId="urn:microsoft.com/office/officeart/2005/8/layout/vList2"/>
    <dgm:cxn modelId="{DC39C877-D329-4C49-A36B-0F74A4B07F02}" type="presParOf" srcId="{0EB8EC94-40AF-43B7-8DAE-4984BEF126B0}" destId="{C58CA26C-4720-420F-A1FB-023C5979E6DA}" srcOrd="5" destOrd="0" presId="urn:microsoft.com/office/officeart/2005/8/layout/vList2"/>
    <dgm:cxn modelId="{37993898-E86B-4B39-905B-EB28AB8B7587}" type="presParOf" srcId="{0EB8EC94-40AF-43B7-8DAE-4984BEF126B0}" destId="{3526A086-FA92-46B8-8805-F9C8A15BFC16}" srcOrd="6" destOrd="0" presId="urn:microsoft.com/office/officeart/2005/8/layout/vList2"/>
    <dgm:cxn modelId="{CE4C2250-0F41-42B0-B93F-CDA925D207BB}" type="presParOf" srcId="{0EB8EC94-40AF-43B7-8DAE-4984BEF126B0}" destId="{9A8A0688-030E-4864-BD56-4E22796D7DE4}" srcOrd="7" destOrd="0" presId="urn:microsoft.com/office/officeart/2005/8/layout/vList2"/>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FC5792E-21DB-4F37-87F5-40D9B79226A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7044A59-ABD5-47C4-BAB1-0B8922C99193}">
      <dgm:prSet phldrT="[Text]">
        <dgm:style>
          <a:lnRef idx="1">
            <a:schemeClr val="accent5"/>
          </a:lnRef>
          <a:fillRef idx="3">
            <a:schemeClr val="accent5"/>
          </a:fillRef>
          <a:effectRef idx="2">
            <a:schemeClr val="accent5"/>
          </a:effectRef>
          <a:fontRef idx="minor">
            <a:schemeClr val="lt1"/>
          </a:fontRef>
        </dgm:style>
      </dgm:prSet>
      <dgm:spPr/>
      <dgm:t>
        <a:bodyPr/>
        <a:lstStyle/>
        <a:p>
          <a:r>
            <a:rPr lang="en-US" dirty="0" smtClean="0">
              <a:latin typeface="Arial" pitchFamily="34" charset="0"/>
              <a:cs typeface="Arial" pitchFamily="34" charset="0"/>
            </a:rPr>
            <a:t>Drug-laboratory alerts</a:t>
          </a:r>
          <a:endParaRPr lang="en-US" dirty="0">
            <a:latin typeface="Arial" pitchFamily="34" charset="0"/>
            <a:cs typeface="Arial" pitchFamily="34" charset="0"/>
          </a:endParaRPr>
        </a:p>
      </dgm:t>
    </dgm:pt>
    <dgm:pt modelId="{38D4F78D-C780-4164-ADC6-50D8B1473033}" type="parTrans" cxnId="{AE740D87-B5EF-497F-BCD1-E1075521341F}">
      <dgm:prSet/>
      <dgm:spPr/>
      <dgm:t>
        <a:bodyPr/>
        <a:lstStyle/>
        <a:p>
          <a:endParaRPr lang="en-US">
            <a:latin typeface="Arial" pitchFamily="34" charset="0"/>
            <a:cs typeface="Arial" pitchFamily="34" charset="0"/>
          </a:endParaRPr>
        </a:p>
      </dgm:t>
    </dgm:pt>
    <dgm:pt modelId="{74E09465-EE89-4EB9-8FBC-21E83074D331}" type="sibTrans" cxnId="{AE740D87-B5EF-497F-BCD1-E1075521341F}">
      <dgm:prSet/>
      <dgm:spPr/>
      <dgm:t>
        <a:bodyPr/>
        <a:lstStyle/>
        <a:p>
          <a:endParaRPr lang="en-US">
            <a:latin typeface="Arial" pitchFamily="34" charset="0"/>
            <a:cs typeface="Arial" pitchFamily="34" charset="0"/>
          </a:endParaRPr>
        </a:p>
      </dgm:t>
    </dgm:pt>
    <dgm:pt modelId="{4E4DBCE2-37F7-4E22-8B24-D50F71D54613}">
      <dgm:prSet phldrT="[Text]">
        <dgm:style>
          <a:lnRef idx="1">
            <a:schemeClr val="accent5"/>
          </a:lnRef>
          <a:fillRef idx="3">
            <a:schemeClr val="accent5"/>
          </a:fillRef>
          <a:effectRef idx="2">
            <a:schemeClr val="accent5"/>
          </a:effectRef>
          <a:fontRef idx="minor">
            <a:schemeClr val="lt1"/>
          </a:fontRef>
        </dgm:style>
      </dgm:prSet>
      <dgm:spPr/>
      <dgm:t>
        <a:bodyPr/>
        <a:lstStyle/>
        <a:p>
          <a:r>
            <a:rPr lang="en-US" dirty="0" smtClean="0">
              <a:latin typeface="Arial" pitchFamily="34" charset="0"/>
              <a:cs typeface="Arial" pitchFamily="34" charset="0"/>
            </a:rPr>
            <a:t>Duplicate laboratory testing alert</a:t>
          </a:r>
          <a:endParaRPr lang="en-US" dirty="0">
            <a:latin typeface="Arial" pitchFamily="34" charset="0"/>
            <a:cs typeface="Arial" pitchFamily="34" charset="0"/>
          </a:endParaRPr>
        </a:p>
      </dgm:t>
    </dgm:pt>
    <dgm:pt modelId="{3CD02340-27AB-4758-A1B7-5AB21947B2F2}" type="parTrans" cxnId="{51CDA269-7BA2-4311-8C53-832352CBF609}">
      <dgm:prSet/>
      <dgm:spPr/>
      <dgm:t>
        <a:bodyPr/>
        <a:lstStyle/>
        <a:p>
          <a:endParaRPr lang="en-US">
            <a:latin typeface="Arial" pitchFamily="34" charset="0"/>
            <a:cs typeface="Arial" pitchFamily="34" charset="0"/>
          </a:endParaRPr>
        </a:p>
      </dgm:t>
    </dgm:pt>
    <dgm:pt modelId="{14EBE064-CD6C-4AD2-BCED-0ACA22FCF49E}" type="sibTrans" cxnId="{51CDA269-7BA2-4311-8C53-832352CBF609}">
      <dgm:prSet/>
      <dgm:spPr/>
      <dgm:t>
        <a:bodyPr/>
        <a:lstStyle/>
        <a:p>
          <a:endParaRPr lang="en-US">
            <a:latin typeface="Arial" pitchFamily="34" charset="0"/>
            <a:cs typeface="Arial" pitchFamily="34" charset="0"/>
          </a:endParaRPr>
        </a:p>
      </dgm:t>
    </dgm:pt>
    <dgm:pt modelId="{1A316B08-A3E1-42F1-8CFD-E45350743104}">
      <dgm:prSet phldrT="[Text]">
        <dgm:style>
          <a:lnRef idx="1">
            <a:schemeClr val="accent5"/>
          </a:lnRef>
          <a:fillRef idx="3">
            <a:schemeClr val="accent5"/>
          </a:fillRef>
          <a:effectRef idx="2">
            <a:schemeClr val="accent5"/>
          </a:effectRef>
          <a:fontRef idx="minor">
            <a:schemeClr val="lt1"/>
          </a:fontRef>
        </dgm:style>
      </dgm:prSet>
      <dgm:spPr/>
      <dgm:t>
        <a:bodyPr/>
        <a:lstStyle/>
        <a:p>
          <a:r>
            <a:rPr lang="en-US" dirty="0" smtClean="0">
              <a:latin typeface="Arial" pitchFamily="34" charset="0"/>
              <a:cs typeface="Arial" pitchFamily="34" charset="0"/>
            </a:rPr>
            <a:t>Basic laboratory test order guidance</a:t>
          </a:r>
          <a:endParaRPr lang="en-US" dirty="0">
            <a:latin typeface="Arial" pitchFamily="34" charset="0"/>
            <a:cs typeface="Arial" pitchFamily="34" charset="0"/>
          </a:endParaRPr>
        </a:p>
      </dgm:t>
    </dgm:pt>
    <dgm:pt modelId="{C2CD8B2C-A893-4717-8611-434E780A67A8}" type="parTrans" cxnId="{61AB2EA3-9FF0-4039-A647-4B84E55162BC}">
      <dgm:prSet/>
      <dgm:spPr/>
      <dgm:t>
        <a:bodyPr/>
        <a:lstStyle/>
        <a:p>
          <a:endParaRPr lang="en-US">
            <a:latin typeface="Arial" pitchFamily="34" charset="0"/>
            <a:cs typeface="Arial" pitchFamily="34" charset="0"/>
          </a:endParaRPr>
        </a:p>
      </dgm:t>
    </dgm:pt>
    <dgm:pt modelId="{9AAA5DB1-B53F-4419-867B-8FD4118109CF}" type="sibTrans" cxnId="{61AB2EA3-9FF0-4039-A647-4B84E55162BC}">
      <dgm:prSet/>
      <dgm:spPr/>
      <dgm:t>
        <a:bodyPr/>
        <a:lstStyle/>
        <a:p>
          <a:endParaRPr lang="en-US">
            <a:latin typeface="Arial" pitchFamily="34" charset="0"/>
            <a:cs typeface="Arial" pitchFamily="34" charset="0"/>
          </a:endParaRPr>
        </a:p>
      </dgm:t>
    </dgm:pt>
    <dgm:pt modelId="{10B53D8F-4EC8-47DA-B8BB-7032AFCD1F0C}">
      <dgm:prSet phldrT="[Text]">
        <dgm:style>
          <a:lnRef idx="1">
            <a:schemeClr val="accent5"/>
          </a:lnRef>
          <a:fillRef idx="3">
            <a:schemeClr val="accent5"/>
          </a:fillRef>
          <a:effectRef idx="2">
            <a:schemeClr val="accent5"/>
          </a:effectRef>
          <a:fontRef idx="minor">
            <a:schemeClr val="lt1"/>
          </a:fontRef>
        </dgm:style>
      </dgm:prSet>
      <dgm:spPr/>
      <dgm:t>
        <a:bodyPr/>
        <a:lstStyle/>
        <a:p>
          <a:r>
            <a:rPr lang="en-US" dirty="0" smtClean="0">
              <a:latin typeface="Arial" pitchFamily="34" charset="0"/>
              <a:cs typeface="Arial" pitchFamily="34" charset="0"/>
            </a:rPr>
            <a:t>Public health situational awareness</a:t>
          </a:r>
          <a:endParaRPr lang="en-US" dirty="0">
            <a:latin typeface="Arial" pitchFamily="34" charset="0"/>
            <a:cs typeface="Arial" pitchFamily="34" charset="0"/>
          </a:endParaRPr>
        </a:p>
      </dgm:t>
    </dgm:pt>
    <dgm:pt modelId="{21E9AC7C-C8FB-4CA4-9A83-404CC7E59271}" type="parTrans" cxnId="{A750CAC5-9626-4BCC-9B58-1D237AFD6777}">
      <dgm:prSet/>
      <dgm:spPr/>
      <dgm:t>
        <a:bodyPr/>
        <a:lstStyle/>
        <a:p>
          <a:endParaRPr lang="en-US">
            <a:latin typeface="Arial" pitchFamily="34" charset="0"/>
            <a:cs typeface="Arial" pitchFamily="34" charset="0"/>
          </a:endParaRPr>
        </a:p>
      </dgm:t>
    </dgm:pt>
    <dgm:pt modelId="{67B2754A-FAB0-43E9-A25E-BC152E38D158}" type="sibTrans" cxnId="{A750CAC5-9626-4BCC-9B58-1D237AFD6777}">
      <dgm:prSet/>
      <dgm:spPr/>
      <dgm:t>
        <a:bodyPr/>
        <a:lstStyle/>
        <a:p>
          <a:endParaRPr lang="en-US">
            <a:latin typeface="Arial" pitchFamily="34" charset="0"/>
            <a:cs typeface="Arial" pitchFamily="34" charset="0"/>
          </a:endParaRPr>
        </a:p>
      </dgm:t>
    </dgm:pt>
    <dgm:pt modelId="{0EB8EC94-40AF-43B7-8DAE-4984BEF126B0}" type="pres">
      <dgm:prSet presAssocID="{CFC5792E-21DB-4F37-87F5-40D9B79226A5}" presName="linear" presStyleCnt="0">
        <dgm:presLayoutVars>
          <dgm:animLvl val="lvl"/>
          <dgm:resizeHandles val="exact"/>
        </dgm:presLayoutVars>
      </dgm:prSet>
      <dgm:spPr/>
      <dgm:t>
        <a:bodyPr/>
        <a:lstStyle/>
        <a:p>
          <a:endParaRPr lang="en-US"/>
        </a:p>
      </dgm:t>
    </dgm:pt>
    <dgm:pt modelId="{3C0D5AD2-F202-4E32-804E-D9F877FB93D3}" type="pres">
      <dgm:prSet presAssocID="{47044A59-ABD5-47C4-BAB1-0B8922C99193}" presName="parentText" presStyleLbl="node1" presStyleIdx="0" presStyleCnt="4">
        <dgm:presLayoutVars>
          <dgm:chMax val="0"/>
          <dgm:bulletEnabled val="1"/>
        </dgm:presLayoutVars>
      </dgm:prSet>
      <dgm:spPr/>
      <dgm:t>
        <a:bodyPr/>
        <a:lstStyle/>
        <a:p>
          <a:endParaRPr lang="en-US"/>
        </a:p>
      </dgm:t>
    </dgm:pt>
    <dgm:pt modelId="{DE6C908A-96AD-4A95-B97A-7A6E9EABB042}" type="pres">
      <dgm:prSet presAssocID="{74E09465-EE89-4EB9-8FBC-21E83074D331}" presName="spacer" presStyleCnt="0"/>
      <dgm:spPr/>
    </dgm:pt>
    <dgm:pt modelId="{16B16F43-F63F-4906-92E3-2384A38DA605}" type="pres">
      <dgm:prSet presAssocID="{4E4DBCE2-37F7-4E22-8B24-D50F71D54613}" presName="parentText" presStyleLbl="node1" presStyleIdx="1" presStyleCnt="4">
        <dgm:presLayoutVars>
          <dgm:chMax val="0"/>
          <dgm:bulletEnabled val="1"/>
        </dgm:presLayoutVars>
      </dgm:prSet>
      <dgm:spPr/>
      <dgm:t>
        <a:bodyPr/>
        <a:lstStyle/>
        <a:p>
          <a:endParaRPr lang="en-US"/>
        </a:p>
      </dgm:t>
    </dgm:pt>
    <dgm:pt modelId="{7E017CAA-E2B4-4FB1-8F0B-CA19645D498C}" type="pres">
      <dgm:prSet presAssocID="{14EBE064-CD6C-4AD2-BCED-0ACA22FCF49E}" presName="spacer" presStyleCnt="0"/>
      <dgm:spPr/>
    </dgm:pt>
    <dgm:pt modelId="{3526A086-FA92-46B8-8805-F9C8A15BFC16}" type="pres">
      <dgm:prSet presAssocID="{1A316B08-A3E1-42F1-8CFD-E45350743104}" presName="parentText" presStyleLbl="node1" presStyleIdx="2" presStyleCnt="4">
        <dgm:presLayoutVars>
          <dgm:chMax val="0"/>
          <dgm:bulletEnabled val="1"/>
        </dgm:presLayoutVars>
      </dgm:prSet>
      <dgm:spPr/>
      <dgm:t>
        <a:bodyPr/>
        <a:lstStyle/>
        <a:p>
          <a:endParaRPr lang="en-US"/>
        </a:p>
      </dgm:t>
    </dgm:pt>
    <dgm:pt modelId="{BA8865B5-6377-469F-B5E1-5A8BDCA1229D}" type="pres">
      <dgm:prSet presAssocID="{9AAA5DB1-B53F-4419-867B-8FD4118109CF}" presName="spacer" presStyleCnt="0"/>
      <dgm:spPr/>
    </dgm:pt>
    <dgm:pt modelId="{A3CF13BE-45CE-4D27-90E5-4BDD84CDC0CD}" type="pres">
      <dgm:prSet presAssocID="{10B53D8F-4EC8-47DA-B8BB-7032AFCD1F0C}" presName="parentText" presStyleLbl="node1" presStyleIdx="3" presStyleCnt="4">
        <dgm:presLayoutVars>
          <dgm:chMax val="0"/>
          <dgm:bulletEnabled val="1"/>
        </dgm:presLayoutVars>
      </dgm:prSet>
      <dgm:spPr/>
      <dgm:t>
        <a:bodyPr/>
        <a:lstStyle/>
        <a:p>
          <a:endParaRPr lang="en-US"/>
        </a:p>
      </dgm:t>
    </dgm:pt>
  </dgm:ptLst>
  <dgm:cxnLst>
    <dgm:cxn modelId="{51CDA269-7BA2-4311-8C53-832352CBF609}" srcId="{CFC5792E-21DB-4F37-87F5-40D9B79226A5}" destId="{4E4DBCE2-37F7-4E22-8B24-D50F71D54613}" srcOrd="1" destOrd="0" parTransId="{3CD02340-27AB-4758-A1B7-5AB21947B2F2}" sibTransId="{14EBE064-CD6C-4AD2-BCED-0ACA22FCF49E}"/>
    <dgm:cxn modelId="{AE740D87-B5EF-497F-BCD1-E1075521341F}" srcId="{CFC5792E-21DB-4F37-87F5-40D9B79226A5}" destId="{47044A59-ABD5-47C4-BAB1-0B8922C99193}" srcOrd="0" destOrd="0" parTransId="{38D4F78D-C780-4164-ADC6-50D8B1473033}" sibTransId="{74E09465-EE89-4EB9-8FBC-21E83074D331}"/>
    <dgm:cxn modelId="{A750CAC5-9626-4BCC-9B58-1D237AFD6777}" srcId="{CFC5792E-21DB-4F37-87F5-40D9B79226A5}" destId="{10B53D8F-4EC8-47DA-B8BB-7032AFCD1F0C}" srcOrd="3" destOrd="0" parTransId="{21E9AC7C-C8FB-4CA4-9A83-404CC7E59271}" sibTransId="{67B2754A-FAB0-43E9-A25E-BC152E38D158}"/>
    <dgm:cxn modelId="{E2CA39C8-DDC5-48FF-848A-03CFC4577F13}" type="presOf" srcId="{CFC5792E-21DB-4F37-87F5-40D9B79226A5}" destId="{0EB8EC94-40AF-43B7-8DAE-4984BEF126B0}" srcOrd="0" destOrd="0" presId="urn:microsoft.com/office/officeart/2005/8/layout/vList2"/>
    <dgm:cxn modelId="{9B69000A-7CB3-4814-990C-0A313917131F}" type="presOf" srcId="{4E4DBCE2-37F7-4E22-8B24-D50F71D54613}" destId="{16B16F43-F63F-4906-92E3-2384A38DA605}" srcOrd="0" destOrd="0" presId="urn:microsoft.com/office/officeart/2005/8/layout/vList2"/>
    <dgm:cxn modelId="{5AA1041E-EB99-4147-B581-B0297EA06865}" type="presOf" srcId="{10B53D8F-4EC8-47DA-B8BB-7032AFCD1F0C}" destId="{A3CF13BE-45CE-4D27-90E5-4BDD84CDC0CD}" srcOrd="0" destOrd="0" presId="urn:microsoft.com/office/officeart/2005/8/layout/vList2"/>
    <dgm:cxn modelId="{92710A86-338C-404B-81B6-1F3FB15500B5}" type="presOf" srcId="{47044A59-ABD5-47C4-BAB1-0B8922C99193}" destId="{3C0D5AD2-F202-4E32-804E-D9F877FB93D3}" srcOrd="0" destOrd="0" presId="urn:microsoft.com/office/officeart/2005/8/layout/vList2"/>
    <dgm:cxn modelId="{61AB2EA3-9FF0-4039-A647-4B84E55162BC}" srcId="{CFC5792E-21DB-4F37-87F5-40D9B79226A5}" destId="{1A316B08-A3E1-42F1-8CFD-E45350743104}" srcOrd="2" destOrd="0" parTransId="{C2CD8B2C-A893-4717-8611-434E780A67A8}" sibTransId="{9AAA5DB1-B53F-4419-867B-8FD4118109CF}"/>
    <dgm:cxn modelId="{3DA19543-674C-4247-BB56-A0F53360FDE0}" type="presOf" srcId="{1A316B08-A3E1-42F1-8CFD-E45350743104}" destId="{3526A086-FA92-46B8-8805-F9C8A15BFC16}" srcOrd="0" destOrd="0" presId="urn:microsoft.com/office/officeart/2005/8/layout/vList2"/>
    <dgm:cxn modelId="{068D7CAD-0EA5-4CD5-B2CA-EB06F854CBB7}" type="presParOf" srcId="{0EB8EC94-40AF-43B7-8DAE-4984BEF126B0}" destId="{3C0D5AD2-F202-4E32-804E-D9F877FB93D3}" srcOrd="0" destOrd="0" presId="urn:microsoft.com/office/officeart/2005/8/layout/vList2"/>
    <dgm:cxn modelId="{E922C02D-7092-4864-A8E4-4F1CA0787CDF}" type="presParOf" srcId="{0EB8EC94-40AF-43B7-8DAE-4984BEF126B0}" destId="{DE6C908A-96AD-4A95-B97A-7A6E9EABB042}" srcOrd="1" destOrd="0" presId="urn:microsoft.com/office/officeart/2005/8/layout/vList2"/>
    <dgm:cxn modelId="{3BC61127-F72B-4D6B-8D36-F59CCDDD6E96}" type="presParOf" srcId="{0EB8EC94-40AF-43B7-8DAE-4984BEF126B0}" destId="{16B16F43-F63F-4906-92E3-2384A38DA605}" srcOrd="2" destOrd="0" presId="urn:microsoft.com/office/officeart/2005/8/layout/vList2"/>
    <dgm:cxn modelId="{1A2B49BA-904E-4D2D-840F-45DBA63160B1}" type="presParOf" srcId="{0EB8EC94-40AF-43B7-8DAE-4984BEF126B0}" destId="{7E017CAA-E2B4-4FB1-8F0B-CA19645D498C}" srcOrd="3" destOrd="0" presId="urn:microsoft.com/office/officeart/2005/8/layout/vList2"/>
    <dgm:cxn modelId="{F3DE8485-78ED-4BA4-9068-0C94BEAB3245}" type="presParOf" srcId="{0EB8EC94-40AF-43B7-8DAE-4984BEF126B0}" destId="{3526A086-FA92-46B8-8805-F9C8A15BFC16}" srcOrd="4" destOrd="0" presId="urn:microsoft.com/office/officeart/2005/8/layout/vList2"/>
    <dgm:cxn modelId="{95B5BE54-32D7-4495-92C1-9AFB5DBBAB63}" type="presParOf" srcId="{0EB8EC94-40AF-43B7-8DAE-4984BEF126B0}" destId="{BA8865B5-6377-469F-B5E1-5A8BDCA1229D}" srcOrd="5" destOrd="0" presId="urn:microsoft.com/office/officeart/2005/8/layout/vList2"/>
    <dgm:cxn modelId="{17F33036-82D1-4E92-B795-29FFE0F98F07}" type="presParOf" srcId="{0EB8EC94-40AF-43B7-8DAE-4984BEF126B0}" destId="{A3CF13BE-45CE-4D27-90E5-4BDD84CDC0CD}" srcOrd="6" destOrd="0" presId="urn:microsoft.com/office/officeart/2005/8/layout/vList2"/>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EB610F3-52AB-40ED-800C-370531471F92}"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029FAB5E-C7A2-4817-8DD2-DB0E6509C1E7}">
      <dgm:prSet phldrT="[Text]">
        <dgm:style>
          <a:lnRef idx="3">
            <a:schemeClr val="lt1"/>
          </a:lnRef>
          <a:fillRef idx="1">
            <a:schemeClr val="dk1"/>
          </a:fillRef>
          <a:effectRef idx="1">
            <a:schemeClr val="dk1"/>
          </a:effectRef>
          <a:fontRef idx="minor">
            <a:schemeClr val="lt1"/>
          </a:fontRef>
        </dgm:style>
      </dgm:prSet>
      <dgm:spPr/>
      <dgm:t>
        <a:bodyPr/>
        <a:lstStyle/>
        <a:p>
          <a:r>
            <a:rPr lang="en-US" dirty="0" smtClean="0">
              <a:latin typeface="Arial" pitchFamily="34" charset="0"/>
              <a:cs typeface="Arial" pitchFamily="34" charset="0"/>
            </a:rPr>
            <a:t>Guiding</a:t>
          </a:r>
          <a:endParaRPr lang="en-US" dirty="0">
            <a:latin typeface="Arial" pitchFamily="34" charset="0"/>
            <a:cs typeface="Arial" pitchFamily="34" charset="0"/>
          </a:endParaRPr>
        </a:p>
      </dgm:t>
    </dgm:pt>
    <dgm:pt modelId="{3AAE3CA0-02D6-4CF3-8AEC-BE1B3A6B3F96}" type="parTrans" cxnId="{A4038585-88A5-49B4-916F-A64A0FA48381}">
      <dgm:prSet/>
      <dgm:spPr/>
      <dgm:t>
        <a:bodyPr/>
        <a:lstStyle/>
        <a:p>
          <a:endParaRPr lang="en-US">
            <a:latin typeface="Arial" pitchFamily="34" charset="0"/>
            <a:cs typeface="Arial" pitchFamily="34" charset="0"/>
          </a:endParaRPr>
        </a:p>
      </dgm:t>
    </dgm:pt>
    <dgm:pt modelId="{B19D9865-DC11-421C-AEE6-FFAF293609E1}" type="sibTrans" cxnId="{A4038585-88A5-49B4-916F-A64A0FA48381}">
      <dgm:prSet/>
      <dgm:spPr/>
      <dgm:t>
        <a:bodyPr/>
        <a:lstStyle/>
        <a:p>
          <a:endParaRPr lang="en-US">
            <a:latin typeface="Arial" pitchFamily="34" charset="0"/>
            <a:cs typeface="Arial" pitchFamily="34" charset="0"/>
          </a:endParaRPr>
        </a:p>
      </dgm:t>
    </dgm:pt>
    <dgm:pt modelId="{90191B95-9E11-4DB8-B8E0-5818B7E58E04}">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latin typeface="Arial" pitchFamily="34" charset="0"/>
              <a:cs typeface="Arial" pitchFamily="34" charset="0"/>
            </a:rPr>
            <a:t>Provides recommended treatment</a:t>
          </a:r>
          <a:endParaRPr lang="en-US" dirty="0">
            <a:latin typeface="Arial" pitchFamily="34" charset="0"/>
            <a:cs typeface="Arial" pitchFamily="34" charset="0"/>
          </a:endParaRPr>
        </a:p>
      </dgm:t>
    </dgm:pt>
    <dgm:pt modelId="{BE7A6F22-9E19-4EBF-8175-4A2BE0F32765}" type="parTrans" cxnId="{4B71044F-B6B7-4709-80AF-BCF1E44D6782}">
      <dgm:prSet/>
      <dgm:spPr/>
      <dgm:t>
        <a:bodyPr/>
        <a:lstStyle/>
        <a:p>
          <a:endParaRPr lang="en-US">
            <a:latin typeface="Arial" pitchFamily="34" charset="0"/>
            <a:cs typeface="Arial" pitchFamily="34" charset="0"/>
          </a:endParaRPr>
        </a:p>
      </dgm:t>
    </dgm:pt>
    <dgm:pt modelId="{7855FFB1-EC17-4195-99BA-7F9ABBEC7080}" type="sibTrans" cxnId="{4B71044F-B6B7-4709-80AF-BCF1E44D6782}">
      <dgm:prSet/>
      <dgm:spPr/>
      <dgm:t>
        <a:bodyPr/>
        <a:lstStyle/>
        <a:p>
          <a:endParaRPr lang="en-US">
            <a:latin typeface="Arial" pitchFamily="34" charset="0"/>
            <a:cs typeface="Arial" pitchFamily="34" charset="0"/>
          </a:endParaRPr>
        </a:p>
      </dgm:t>
    </dgm:pt>
    <dgm:pt modelId="{0ED6ADC1-2F92-4A45-AB48-DEF030DDDC3A}">
      <dgm:prSet phldrT="[Text]">
        <dgm:style>
          <a:lnRef idx="3">
            <a:schemeClr val="lt1"/>
          </a:lnRef>
          <a:fillRef idx="1">
            <a:schemeClr val="dk1"/>
          </a:fillRef>
          <a:effectRef idx="1">
            <a:schemeClr val="dk1"/>
          </a:effectRef>
          <a:fontRef idx="minor">
            <a:schemeClr val="lt1"/>
          </a:fontRef>
        </dgm:style>
      </dgm:prSet>
      <dgm:spPr/>
      <dgm:t>
        <a:bodyPr/>
        <a:lstStyle/>
        <a:p>
          <a:r>
            <a:rPr lang="en-US" dirty="0" smtClean="0">
              <a:latin typeface="Arial" pitchFamily="34" charset="0"/>
              <a:cs typeface="Arial" pitchFamily="34" charset="0"/>
            </a:rPr>
            <a:t>Critiquing</a:t>
          </a:r>
          <a:endParaRPr lang="en-US" dirty="0">
            <a:latin typeface="Arial" pitchFamily="34" charset="0"/>
            <a:cs typeface="Arial" pitchFamily="34" charset="0"/>
          </a:endParaRPr>
        </a:p>
      </dgm:t>
    </dgm:pt>
    <dgm:pt modelId="{D1EDFC8A-D5AF-4E1E-A19B-1AEEC69F90BB}" type="parTrans" cxnId="{9A8FD7BF-E0F9-4D53-B7EB-FF43E5D0AE23}">
      <dgm:prSet/>
      <dgm:spPr/>
      <dgm:t>
        <a:bodyPr/>
        <a:lstStyle/>
        <a:p>
          <a:endParaRPr lang="en-US">
            <a:latin typeface="Arial" pitchFamily="34" charset="0"/>
            <a:cs typeface="Arial" pitchFamily="34" charset="0"/>
          </a:endParaRPr>
        </a:p>
      </dgm:t>
    </dgm:pt>
    <dgm:pt modelId="{85E1482A-6C01-4874-B943-5D67890FF023}" type="sibTrans" cxnId="{9A8FD7BF-E0F9-4D53-B7EB-FF43E5D0AE23}">
      <dgm:prSet/>
      <dgm:spPr/>
      <dgm:t>
        <a:bodyPr/>
        <a:lstStyle/>
        <a:p>
          <a:endParaRPr lang="en-US">
            <a:latin typeface="Arial" pitchFamily="34" charset="0"/>
            <a:cs typeface="Arial" pitchFamily="34" charset="0"/>
          </a:endParaRPr>
        </a:p>
      </dgm:t>
    </dgm:pt>
    <dgm:pt modelId="{F4A28333-F47E-47FC-8BB9-9B2260853E65}">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latin typeface="Arial" pitchFamily="34" charset="0"/>
              <a:cs typeface="Arial" pitchFamily="34" charset="0"/>
            </a:rPr>
            <a:t>Checks prescriptions against clinical practice guidelines</a:t>
          </a:r>
          <a:endParaRPr lang="en-US" dirty="0">
            <a:latin typeface="Arial" pitchFamily="34" charset="0"/>
            <a:cs typeface="Arial" pitchFamily="34" charset="0"/>
          </a:endParaRPr>
        </a:p>
      </dgm:t>
    </dgm:pt>
    <dgm:pt modelId="{AD12DEAA-D100-44E2-868F-F6E4CDABD5B5}" type="parTrans" cxnId="{58D5BF02-4BAD-4159-A62B-075B094FF7A9}">
      <dgm:prSet/>
      <dgm:spPr/>
      <dgm:t>
        <a:bodyPr/>
        <a:lstStyle/>
        <a:p>
          <a:endParaRPr lang="en-US">
            <a:latin typeface="Arial" pitchFamily="34" charset="0"/>
            <a:cs typeface="Arial" pitchFamily="34" charset="0"/>
          </a:endParaRPr>
        </a:p>
      </dgm:t>
    </dgm:pt>
    <dgm:pt modelId="{773345D3-C627-4C98-91A6-9471F4C272F6}" type="sibTrans" cxnId="{58D5BF02-4BAD-4159-A62B-075B094FF7A9}">
      <dgm:prSet/>
      <dgm:spPr/>
      <dgm:t>
        <a:bodyPr/>
        <a:lstStyle/>
        <a:p>
          <a:endParaRPr lang="en-US">
            <a:latin typeface="Arial" pitchFamily="34" charset="0"/>
            <a:cs typeface="Arial" pitchFamily="34" charset="0"/>
          </a:endParaRPr>
        </a:p>
      </dgm:t>
    </dgm:pt>
    <dgm:pt modelId="{ACB32777-9BB4-401F-BD5B-C00EF1F9D2EA}">
      <dgm:prSet phldrT="[Text]">
        <dgm:style>
          <a:lnRef idx="3">
            <a:schemeClr val="lt1"/>
          </a:lnRef>
          <a:fillRef idx="1">
            <a:schemeClr val="dk1"/>
          </a:fillRef>
          <a:effectRef idx="1">
            <a:schemeClr val="dk1"/>
          </a:effectRef>
          <a:fontRef idx="minor">
            <a:schemeClr val="lt1"/>
          </a:fontRef>
        </dgm:style>
      </dgm:prSet>
      <dgm:spPr/>
      <dgm:t>
        <a:bodyPr/>
        <a:lstStyle/>
        <a:p>
          <a:r>
            <a:rPr lang="en-US" dirty="0" smtClean="0">
              <a:latin typeface="Arial" pitchFamily="34" charset="0"/>
              <a:cs typeface="Arial" pitchFamily="34" charset="0"/>
            </a:rPr>
            <a:t>Monitoring</a:t>
          </a:r>
          <a:endParaRPr lang="en-US" dirty="0">
            <a:latin typeface="Arial" pitchFamily="34" charset="0"/>
            <a:cs typeface="Arial" pitchFamily="34" charset="0"/>
          </a:endParaRPr>
        </a:p>
      </dgm:t>
    </dgm:pt>
    <dgm:pt modelId="{4BF6A17E-9612-4791-AF10-B9A8A1BE105E}" type="parTrans" cxnId="{9A234FD8-A1C1-4A62-8764-22E7EEB74530}">
      <dgm:prSet/>
      <dgm:spPr/>
      <dgm:t>
        <a:bodyPr/>
        <a:lstStyle/>
        <a:p>
          <a:endParaRPr lang="en-US">
            <a:latin typeface="Arial" pitchFamily="34" charset="0"/>
            <a:cs typeface="Arial" pitchFamily="34" charset="0"/>
          </a:endParaRPr>
        </a:p>
      </dgm:t>
    </dgm:pt>
    <dgm:pt modelId="{F2C0DA71-83B3-4D32-997E-C5C61E8D4247}" type="sibTrans" cxnId="{9A234FD8-A1C1-4A62-8764-22E7EEB74530}">
      <dgm:prSet/>
      <dgm:spPr/>
      <dgm:t>
        <a:bodyPr/>
        <a:lstStyle/>
        <a:p>
          <a:endParaRPr lang="en-US">
            <a:latin typeface="Arial" pitchFamily="34" charset="0"/>
            <a:cs typeface="Arial" pitchFamily="34" charset="0"/>
          </a:endParaRPr>
        </a:p>
      </dgm:t>
    </dgm:pt>
    <dgm:pt modelId="{36D0BCC1-3343-4D8F-8E5F-00520CC36A5C}">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latin typeface="Arial" pitchFamily="34" charset="0"/>
              <a:cs typeface="Arial" pitchFamily="34" charset="0"/>
            </a:rPr>
            <a:t>Helps provider follow the patient</a:t>
          </a:r>
          <a:endParaRPr lang="en-US" dirty="0">
            <a:latin typeface="Arial" pitchFamily="34" charset="0"/>
            <a:cs typeface="Arial" pitchFamily="34" charset="0"/>
          </a:endParaRPr>
        </a:p>
      </dgm:t>
    </dgm:pt>
    <dgm:pt modelId="{8667E374-0DD6-43BB-AB3E-251638B1BC04}" type="parTrans" cxnId="{EEF374C5-6037-4295-B569-D72F16032C11}">
      <dgm:prSet/>
      <dgm:spPr/>
      <dgm:t>
        <a:bodyPr/>
        <a:lstStyle/>
        <a:p>
          <a:endParaRPr lang="en-US">
            <a:latin typeface="Arial" pitchFamily="34" charset="0"/>
            <a:cs typeface="Arial" pitchFamily="34" charset="0"/>
          </a:endParaRPr>
        </a:p>
      </dgm:t>
    </dgm:pt>
    <dgm:pt modelId="{494A71C9-384C-4BF3-B3AD-31B158FC811F}" type="sibTrans" cxnId="{EEF374C5-6037-4295-B569-D72F16032C11}">
      <dgm:prSet/>
      <dgm:spPr/>
      <dgm:t>
        <a:bodyPr/>
        <a:lstStyle/>
        <a:p>
          <a:endParaRPr lang="en-US">
            <a:latin typeface="Arial" pitchFamily="34" charset="0"/>
            <a:cs typeface="Arial" pitchFamily="34" charset="0"/>
          </a:endParaRPr>
        </a:p>
      </dgm:t>
    </dgm:pt>
    <dgm:pt modelId="{67F23B93-7CAA-4E26-B329-B35E389FCA48}" type="pres">
      <dgm:prSet presAssocID="{4EB610F3-52AB-40ED-800C-370531471F92}" presName="Name0" presStyleCnt="0">
        <dgm:presLayoutVars>
          <dgm:dir/>
          <dgm:animLvl val="lvl"/>
          <dgm:resizeHandles/>
        </dgm:presLayoutVars>
      </dgm:prSet>
      <dgm:spPr/>
      <dgm:t>
        <a:bodyPr/>
        <a:lstStyle/>
        <a:p>
          <a:endParaRPr lang="en-US"/>
        </a:p>
      </dgm:t>
    </dgm:pt>
    <dgm:pt modelId="{3F1B6E21-C4AF-4A08-A6F8-1B3D87528A89}" type="pres">
      <dgm:prSet presAssocID="{029FAB5E-C7A2-4817-8DD2-DB0E6509C1E7}" presName="linNode" presStyleCnt="0"/>
      <dgm:spPr/>
    </dgm:pt>
    <dgm:pt modelId="{B9712AE1-E210-4496-BEBE-EBAC9820C6AC}" type="pres">
      <dgm:prSet presAssocID="{029FAB5E-C7A2-4817-8DD2-DB0E6509C1E7}" presName="parentShp" presStyleLbl="node1" presStyleIdx="0" presStyleCnt="3">
        <dgm:presLayoutVars>
          <dgm:bulletEnabled val="1"/>
        </dgm:presLayoutVars>
      </dgm:prSet>
      <dgm:spPr/>
      <dgm:t>
        <a:bodyPr/>
        <a:lstStyle/>
        <a:p>
          <a:endParaRPr lang="en-US"/>
        </a:p>
      </dgm:t>
    </dgm:pt>
    <dgm:pt modelId="{965ECC4A-21F0-4694-91B5-E0CF45F2BFC6}" type="pres">
      <dgm:prSet presAssocID="{029FAB5E-C7A2-4817-8DD2-DB0E6509C1E7}" presName="childShp" presStyleLbl="bgAccFollowNode1" presStyleIdx="0" presStyleCnt="3">
        <dgm:presLayoutVars>
          <dgm:bulletEnabled val="1"/>
        </dgm:presLayoutVars>
      </dgm:prSet>
      <dgm:spPr/>
      <dgm:t>
        <a:bodyPr/>
        <a:lstStyle/>
        <a:p>
          <a:endParaRPr lang="en-US"/>
        </a:p>
      </dgm:t>
    </dgm:pt>
    <dgm:pt modelId="{351F21B2-652C-43E9-8451-D293897F0FA9}" type="pres">
      <dgm:prSet presAssocID="{B19D9865-DC11-421C-AEE6-FFAF293609E1}" presName="spacing" presStyleCnt="0"/>
      <dgm:spPr/>
    </dgm:pt>
    <dgm:pt modelId="{298C9D7B-804F-4399-8CDB-0712276BF49E}" type="pres">
      <dgm:prSet presAssocID="{0ED6ADC1-2F92-4A45-AB48-DEF030DDDC3A}" presName="linNode" presStyleCnt="0"/>
      <dgm:spPr/>
    </dgm:pt>
    <dgm:pt modelId="{9B7C2AFE-1A47-425A-BA78-F746752FAA71}" type="pres">
      <dgm:prSet presAssocID="{0ED6ADC1-2F92-4A45-AB48-DEF030DDDC3A}" presName="parentShp" presStyleLbl="node1" presStyleIdx="1" presStyleCnt="3">
        <dgm:presLayoutVars>
          <dgm:bulletEnabled val="1"/>
        </dgm:presLayoutVars>
      </dgm:prSet>
      <dgm:spPr/>
      <dgm:t>
        <a:bodyPr/>
        <a:lstStyle/>
        <a:p>
          <a:endParaRPr lang="en-US"/>
        </a:p>
      </dgm:t>
    </dgm:pt>
    <dgm:pt modelId="{70F36545-7CFE-4661-B1DA-7416FE102F31}" type="pres">
      <dgm:prSet presAssocID="{0ED6ADC1-2F92-4A45-AB48-DEF030DDDC3A}" presName="childShp" presStyleLbl="bgAccFollowNode1" presStyleIdx="1" presStyleCnt="3">
        <dgm:presLayoutVars>
          <dgm:bulletEnabled val="1"/>
        </dgm:presLayoutVars>
      </dgm:prSet>
      <dgm:spPr/>
      <dgm:t>
        <a:bodyPr/>
        <a:lstStyle/>
        <a:p>
          <a:endParaRPr lang="en-US"/>
        </a:p>
      </dgm:t>
    </dgm:pt>
    <dgm:pt modelId="{10EC6C82-D989-41A8-BB9A-23F0E223E79D}" type="pres">
      <dgm:prSet presAssocID="{85E1482A-6C01-4874-B943-5D67890FF023}" presName="spacing" presStyleCnt="0"/>
      <dgm:spPr/>
    </dgm:pt>
    <dgm:pt modelId="{12BC8720-4894-409E-98A1-CE2610FD0846}" type="pres">
      <dgm:prSet presAssocID="{ACB32777-9BB4-401F-BD5B-C00EF1F9D2EA}" presName="linNode" presStyleCnt="0"/>
      <dgm:spPr/>
    </dgm:pt>
    <dgm:pt modelId="{E0499FD0-D0F8-4D03-8B77-803D802A470C}" type="pres">
      <dgm:prSet presAssocID="{ACB32777-9BB4-401F-BD5B-C00EF1F9D2EA}" presName="parentShp" presStyleLbl="node1" presStyleIdx="2" presStyleCnt="3">
        <dgm:presLayoutVars>
          <dgm:bulletEnabled val="1"/>
        </dgm:presLayoutVars>
      </dgm:prSet>
      <dgm:spPr/>
      <dgm:t>
        <a:bodyPr/>
        <a:lstStyle/>
        <a:p>
          <a:endParaRPr lang="en-US"/>
        </a:p>
      </dgm:t>
    </dgm:pt>
    <dgm:pt modelId="{F3CCD70F-9FAF-418E-BE50-EEB266F811A4}" type="pres">
      <dgm:prSet presAssocID="{ACB32777-9BB4-401F-BD5B-C00EF1F9D2EA}" presName="childShp" presStyleLbl="bgAccFollowNode1" presStyleIdx="2" presStyleCnt="3">
        <dgm:presLayoutVars>
          <dgm:bulletEnabled val="1"/>
        </dgm:presLayoutVars>
      </dgm:prSet>
      <dgm:spPr/>
      <dgm:t>
        <a:bodyPr/>
        <a:lstStyle/>
        <a:p>
          <a:endParaRPr lang="en-US"/>
        </a:p>
      </dgm:t>
    </dgm:pt>
  </dgm:ptLst>
  <dgm:cxnLst>
    <dgm:cxn modelId="{4655142D-3BFE-4337-8849-E115A25D0249}" type="presOf" srcId="{0ED6ADC1-2F92-4A45-AB48-DEF030DDDC3A}" destId="{9B7C2AFE-1A47-425A-BA78-F746752FAA71}" srcOrd="0" destOrd="0" presId="urn:microsoft.com/office/officeart/2005/8/layout/vList6"/>
    <dgm:cxn modelId="{4ACC37D2-7E1E-4CD2-9155-3732538917DF}" type="presOf" srcId="{F4A28333-F47E-47FC-8BB9-9B2260853E65}" destId="{70F36545-7CFE-4661-B1DA-7416FE102F31}" srcOrd="0" destOrd="0" presId="urn:microsoft.com/office/officeart/2005/8/layout/vList6"/>
    <dgm:cxn modelId="{9A8FD7BF-E0F9-4D53-B7EB-FF43E5D0AE23}" srcId="{4EB610F3-52AB-40ED-800C-370531471F92}" destId="{0ED6ADC1-2F92-4A45-AB48-DEF030DDDC3A}" srcOrd="1" destOrd="0" parTransId="{D1EDFC8A-D5AF-4E1E-A19B-1AEEC69F90BB}" sibTransId="{85E1482A-6C01-4874-B943-5D67890FF023}"/>
    <dgm:cxn modelId="{9A234FD8-A1C1-4A62-8764-22E7EEB74530}" srcId="{4EB610F3-52AB-40ED-800C-370531471F92}" destId="{ACB32777-9BB4-401F-BD5B-C00EF1F9D2EA}" srcOrd="2" destOrd="0" parTransId="{4BF6A17E-9612-4791-AF10-B9A8A1BE105E}" sibTransId="{F2C0DA71-83B3-4D32-997E-C5C61E8D4247}"/>
    <dgm:cxn modelId="{EEF374C5-6037-4295-B569-D72F16032C11}" srcId="{ACB32777-9BB4-401F-BD5B-C00EF1F9D2EA}" destId="{36D0BCC1-3343-4D8F-8E5F-00520CC36A5C}" srcOrd="0" destOrd="0" parTransId="{8667E374-0DD6-43BB-AB3E-251638B1BC04}" sibTransId="{494A71C9-384C-4BF3-B3AD-31B158FC811F}"/>
    <dgm:cxn modelId="{A2A32D64-2FFE-4D3E-85ED-B9AB54CA92C0}" type="presOf" srcId="{029FAB5E-C7A2-4817-8DD2-DB0E6509C1E7}" destId="{B9712AE1-E210-4496-BEBE-EBAC9820C6AC}" srcOrd="0" destOrd="0" presId="urn:microsoft.com/office/officeart/2005/8/layout/vList6"/>
    <dgm:cxn modelId="{4B71044F-B6B7-4709-80AF-BCF1E44D6782}" srcId="{029FAB5E-C7A2-4817-8DD2-DB0E6509C1E7}" destId="{90191B95-9E11-4DB8-B8E0-5818B7E58E04}" srcOrd="0" destOrd="0" parTransId="{BE7A6F22-9E19-4EBF-8175-4A2BE0F32765}" sibTransId="{7855FFB1-EC17-4195-99BA-7F9ABBEC7080}"/>
    <dgm:cxn modelId="{4162B76F-8F33-400A-8CBE-7CBDBE626F8F}" type="presOf" srcId="{ACB32777-9BB4-401F-BD5B-C00EF1F9D2EA}" destId="{E0499FD0-D0F8-4D03-8B77-803D802A470C}" srcOrd="0" destOrd="0" presId="urn:microsoft.com/office/officeart/2005/8/layout/vList6"/>
    <dgm:cxn modelId="{58D5BF02-4BAD-4159-A62B-075B094FF7A9}" srcId="{0ED6ADC1-2F92-4A45-AB48-DEF030DDDC3A}" destId="{F4A28333-F47E-47FC-8BB9-9B2260853E65}" srcOrd="0" destOrd="0" parTransId="{AD12DEAA-D100-44E2-868F-F6E4CDABD5B5}" sibTransId="{773345D3-C627-4C98-91A6-9471F4C272F6}"/>
    <dgm:cxn modelId="{8A206C31-5635-4FA1-B20B-3AD1867651DD}" type="presOf" srcId="{90191B95-9E11-4DB8-B8E0-5818B7E58E04}" destId="{965ECC4A-21F0-4694-91B5-E0CF45F2BFC6}" srcOrd="0" destOrd="0" presId="urn:microsoft.com/office/officeart/2005/8/layout/vList6"/>
    <dgm:cxn modelId="{3988993E-4F4E-466A-9F12-C6C7C4483C42}" type="presOf" srcId="{4EB610F3-52AB-40ED-800C-370531471F92}" destId="{67F23B93-7CAA-4E26-B329-B35E389FCA48}" srcOrd="0" destOrd="0" presId="urn:microsoft.com/office/officeart/2005/8/layout/vList6"/>
    <dgm:cxn modelId="{A4038585-88A5-49B4-916F-A64A0FA48381}" srcId="{4EB610F3-52AB-40ED-800C-370531471F92}" destId="{029FAB5E-C7A2-4817-8DD2-DB0E6509C1E7}" srcOrd="0" destOrd="0" parTransId="{3AAE3CA0-02D6-4CF3-8AEC-BE1B3A6B3F96}" sibTransId="{B19D9865-DC11-421C-AEE6-FFAF293609E1}"/>
    <dgm:cxn modelId="{C21014BE-1CE7-452D-9A2D-9FA5811DDA7B}" type="presOf" srcId="{36D0BCC1-3343-4D8F-8E5F-00520CC36A5C}" destId="{F3CCD70F-9FAF-418E-BE50-EEB266F811A4}" srcOrd="0" destOrd="0" presId="urn:microsoft.com/office/officeart/2005/8/layout/vList6"/>
    <dgm:cxn modelId="{8ED32453-9021-4F69-B5B7-FD835E02E3D9}" type="presParOf" srcId="{67F23B93-7CAA-4E26-B329-B35E389FCA48}" destId="{3F1B6E21-C4AF-4A08-A6F8-1B3D87528A89}" srcOrd="0" destOrd="0" presId="urn:microsoft.com/office/officeart/2005/8/layout/vList6"/>
    <dgm:cxn modelId="{945CF384-A599-4810-9439-45376C7C5821}" type="presParOf" srcId="{3F1B6E21-C4AF-4A08-A6F8-1B3D87528A89}" destId="{B9712AE1-E210-4496-BEBE-EBAC9820C6AC}" srcOrd="0" destOrd="0" presId="urn:microsoft.com/office/officeart/2005/8/layout/vList6"/>
    <dgm:cxn modelId="{1C4F187A-A6E4-4634-9A94-67027898F7CF}" type="presParOf" srcId="{3F1B6E21-C4AF-4A08-A6F8-1B3D87528A89}" destId="{965ECC4A-21F0-4694-91B5-E0CF45F2BFC6}" srcOrd="1" destOrd="0" presId="urn:microsoft.com/office/officeart/2005/8/layout/vList6"/>
    <dgm:cxn modelId="{2928732C-8504-4BD2-986C-2E90ED295424}" type="presParOf" srcId="{67F23B93-7CAA-4E26-B329-B35E389FCA48}" destId="{351F21B2-652C-43E9-8451-D293897F0FA9}" srcOrd="1" destOrd="0" presId="urn:microsoft.com/office/officeart/2005/8/layout/vList6"/>
    <dgm:cxn modelId="{FA4AACD4-BEA4-4C6B-AA43-18B24BF6858D}" type="presParOf" srcId="{67F23B93-7CAA-4E26-B329-B35E389FCA48}" destId="{298C9D7B-804F-4399-8CDB-0712276BF49E}" srcOrd="2" destOrd="0" presId="urn:microsoft.com/office/officeart/2005/8/layout/vList6"/>
    <dgm:cxn modelId="{8512164F-4278-4CB8-AB4E-98F44F202454}" type="presParOf" srcId="{298C9D7B-804F-4399-8CDB-0712276BF49E}" destId="{9B7C2AFE-1A47-425A-BA78-F746752FAA71}" srcOrd="0" destOrd="0" presId="urn:microsoft.com/office/officeart/2005/8/layout/vList6"/>
    <dgm:cxn modelId="{97E04229-02EF-4690-BE22-E1E7DF8C82A2}" type="presParOf" srcId="{298C9D7B-804F-4399-8CDB-0712276BF49E}" destId="{70F36545-7CFE-4661-B1DA-7416FE102F31}" srcOrd="1" destOrd="0" presId="urn:microsoft.com/office/officeart/2005/8/layout/vList6"/>
    <dgm:cxn modelId="{EC45D49A-9B4A-4ED1-9E0D-B01AE6D1CE79}" type="presParOf" srcId="{67F23B93-7CAA-4E26-B329-B35E389FCA48}" destId="{10EC6C82-D989-41A8-BB9A-23F0E223E79D}" srcOrd="3" destOrd="0" presId="urn:microsoft.com/office/officeart/2005/8/layout/vList6"/>
    <dgm:cxn modelId="{8A118C15-E5C3-4C53-BB25-8BAF7A953C9C}" type="presParOf" srcId="{67F23B93-7CAA-4E26-B329-B35E389FCA48}" destId="{12BC8720-4894-409E-98A1-CE2610FD0846}" srcOrd="4" destOrd="0" presId="urn:microsoft.com/office/officeart/2005/8/layout/vList6"/>
    <dgm:cxn modelId="{CB7DA655-D84B-46A0-BE75-36D04877FBB2}" type="presParOf" srcId="{12BC8720-4894-409E-98A1-CE2610FD0846}" destId="{E0499FD0-D0F8-4D03-8B77-803D802A470C}" srcOrd="0" destOrd="0" presId="urn:microsoft.com/office/officeart/2005/8/layout/vList6"/>
    <dgm:cxn modelId="{48E339C9-4BBD-4A18-822C-2B923BA66D25}" type="presParOf" srcId="{12BC8720-4894-409E-98A1-CE2610FD0846}" destId="{F3CCD70F-9FAF-418E-BE50-EEB266F811A4}" srcOrd="1" destOrd="0" presId="urn:microsoft.com/office/officeart/2005/8/layout/vList6"/>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89299F3-C0B6-4493-80F4-6BBA1281481C}">
      <dsp:nvSpPr>
        <dsp:cNvPr id="0" name=""/>
        <dsp:cNvSpPr/>
      </dsp:nvSpPr>
      <dsp:spPr>
        <a:xfrm>
          <a:off x="3047993" y="558"/>
          <a:ext cx="4663440" cy="2176611"/>
        </a:xfrm>
        <a:prstGeom prst="rightArrow">
          <a:avLst>
            <a:gd name="adj1" fmla="val 75000"/>
            <a:gd name="adj2" fmla="val 5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r>
            <a:rPr lang="en-US" sz="2400" kern="1200" dirty="0" smtClean="0">
              <a:latin typeface="Arial" pitchFamily="34" charset="0"/>
              <a:cs typeface="Arial" pitchFamily="34" charset="0"/>
            </a:rPr>
            <a:t>Tendency to perform an action when a warning system instructs the user to do so</a:t>
          </a:r>
          <a:endParaRPr lang="en-US" sz="2400" kern="1200" dirty="0">
            <a:latin typeface="Arial" pitchFamily="34" charset="0"/>
            <a:cs typeface="Arial" pitchFamily="34" charset="0"/>
          </a:endParaRPr>
        </a:p>
      </dsp:txBody>
      <dsp:txXfrm>
        <a:off x="3047993" y="558"/>
        <a:ext cx="4663440" cy="2176611"/>
      </dsp:txXfrm>
    </dsp:sp>
    <dsp:sp modelId="{A3F982D5-0BBC-47F8-8381-3BD889341FC1}">
      <dsp:nvSpPr>
        <dsp:cNvPr id="0" name=""/>
        <dsp:cNvSpPr/>
      </dsp:nvSpPr>
      <dsp:spPr>
        <a:xfrm>
          <a:off x="60966" y="558"/>
          <a:ext cx="2987026" cy="2176611"/>
        </a:xfrm>
        <a:prstGeom prst="round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sz="3600" kern="1200" dirty="0" smtClean="0">
              <a:latin typeface="Arial" pitchFamily="34" charset="0"/>
              <a:cs typeface="Arial" pitchFamily="34" charset="0"/>
            </a:rPr>
            <a:t>Compliance</a:t>
          </a:r>
          <a:endParaRPr lang="en-US" sz="3600" kern="1200" dirty="0">
            <a:latin typeface="Arial" pitchFamily="34" charset="0"/>
            <a:cs typeface="Arial" pitchFamily="34" charset="0"/>
          </a:endParaRPr>
        </a:p>
      </dsp:txBody>
      <dsp:txXfrm>
        <a:off x="60966" y="558"/>
        <a:ext cx="2987026" cy="2176611"/>
      </dsp:txXfrm>
    </dsp:sp>
    <dsp:sp modelId="{B8A9F36D-4497-4719-8A09-9BA53FA62AA7}">
      <dsp:nvSpPr>
        <dsp:cNvPr id="0" name=""/>
        <dsp:cNvSpPr/>
      </dsp:nvSpPr>
      <dsp:spPr>
        <a:xfrm>
          <a:off x="3047993" y="2394830"/>
          <a:ext cx="4663440" cy="2176611"/>
        </a:xfrm>
        <a:prstGeom prst="rightArrow">
          <a:avLst>
            <a:gd name="adj1" fmla="val 75000"/>
            <a:gd name="adj2" fmla="val 5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r>
            <a:rPr lang="en-US" sz="2400" kern="1200" dirty="0" smtClean="0">
              <a:latin typeface="Arial" pitchFamily="34" charset="0"/>
              <a:cs typeface="Arial" pitchFamily="34" charset="0"/>
            </a:rPr>
            <a:t>Tendency to refrain from performing an action when the warning system does not indicate that it is necessary</a:t>
          </a:r>
          <a:endParaRPr lang="en-US" sz="2400" kern="1200" dirty="0">
            <a:latin typeface="Arial" pitchFamily="34" charset="0"/>
            <a:cs typeface="Arial" pitchFamily="34" charset="0"/>
          </a:endParaRPr>
        </a:p>
      </dsp:txBody>
      <dsp:txXfrm>
        <a:off x="3047993" y="2394830"/>
        <a:ext cx="4663440" cy="2176611"/>
      </dsp:txXfrm>
    </dsp:sp>
    <dsp:sp modelId="{21335497-C6B2-4380-9BAF-277F623ECE16}">
      <dsp:nvSpPr>
        <dsp:cNvPr id="0" name=""/>
        <dsp:cNvSpPr/>
      </dsp:nvSpPr>
      <dsp:spPr>
        <a:xfrm>
          <a:off x="60966" y="2394830"/>
          <a:ext cx="2987026" cy="2176611"/>
        </a:xfrm>
        <a:prstGeom prst="round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sz="3600" kern="1200" dirty="0" smtClean="0">
              <a:latin typeface="Arial" pitchFamily="34" charset="0"/>
              <a:cs typeface="Arial" pitchFamily="34" charset="0"/>
            </a:rPr>
            <a:t>Reliance</a:t>
          </a:r>
          <a:endParaRPr lang="en-US" sz="3600" kern="1200" dirty="0">
            <a:latin typeface="Arial" pitchFamily="34" charset="0"/>
            <a:cs typeface="Arial" pitchFamily="34" charset="0"/>
          </a:endParaRPr>
        </a:p>
      </dsp:txBody>
      <dsp:txXfrm>
        <a:off x="60966" y="2394830"/>
        <a:ext cx="2987026" cy="2176611"/>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C0D5AD2-F202-4E32-804E-D9F877FB93D3}">
      <dsp:nvSpPr>
        <dsp:cNvPr id="0" name=""/>
        <dsp:cNvSpPr/>
      </dsp:nvSpPr>
      <dsp:spPr>
        <a:xfrm>
          <a:off x="0" y="36900"/>
          <a:ext cx="7772400" cy="818999"/>
        </a:xfrm>
        <a:prstGeom prst="roundRect">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33350" tIns="133350" rIns="133350" bIns="133350" numCol="1" spcCol="1270" anchor="ctr" anchorCtr="0">
          <a:noAutofit/>
        </a:bodyPr>
        <a:lstStyle/>
        <a:p>
          <a:pPr lvl="0" algn="l" defTabSz="1555750">
            <a:lnSpc>
              <a:spcPct val="90000"/>
            </a:lnSpc>
            <a:spcBef>
              <a:spcPct val="0"/>
            </a:spcBef>
            <a:spcAft>
              <a:spcPct val="35000"/>
            </a:spcAft>
          </a:pPr>
          <a:r>
            <a:rPr lang="en-US" sz="3500" kern="1200" dirty="0" smtClean="0">
              <a:latin typeface="Arial" pitchFamily="34" charset="0"/>
              <a:cs typeface="Arial" pitchFamily="34" charset="0"/>
            </a:rPr>
            <a:t>Incorrect Guidelines</a:t>
          </a:r>
          <a:endParaRPr lang="en-US" sz="3500" kern="1200" dirty="0">
            <a:latin typeface="Arial" pitchFamily="34" charset="0"/>
            <a:cs typeface="Arial" pitchFamily="34" charset="0"/>
          </a:endParaRPr>
        </a:p>
      </dsp:txBody>
      <dsp:txXfrm>
        <a:off x="0" y="36900"/>
        <a:ext cx="7772400" cy="818999"/>
      </dsp:txXfrm>
    </dsp:sp>
    <dsp:sp modelId="{16B16F43-F63F-4906-92E3-2384A38DA605}">
      <dsp:nvSpPr>
        <dsp:cNvPr id="0" name=""/>
        <dsp:cNvSpPr/>
      </dsp:nvSpPr>
      <dsp:spPr>
        <a:xfrm>
          <a:off x="0" y="956700"/>
          <a:ext cx="7772400" cy="818999"/>
        </a:xfrm>
        <a:prstGeom prst="roundRect">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33350" tIns="133350" rIns="133350" bIns="133350" numCol="1" spcCol="1270" anchor="ctr" anchorCtr="0">
          <a:noAutofit/>
        </a:bodyPr>
        <a:lstStyle/>
        <a:p>
          <a:pPr lvl="0" algn="l" defTabSz="1555750">
            <a:lnSpc>
              <a:spcPct val="90000"/>
            </a:lnSpc>
            <a:spcBef>
              <a:spcPct val="0"/>
            </a:spcBef>
            <a:spcAft>
              <a:spcPct val="35000"/>
            </a:spcAft>
          </a:pPr>
          <a:r>
            <a:rPr lang="en-US" sz="3500" kern="1200" dirty="0" smtClean="0">
              <a:latin typeface="Arial" pitchFamily="34" charset="0"/>
              <a:cs typeface="Arial" pitchFamily="34" charset="0"/>
            </a:rPr>
            <a:t>Too generic guideline</a:t>
          </a:r>
          <a:endParaRPr lang="en-US" sz="3500" kern="1200" dirty="0">
            <a:latin typeface="Arial" pitchFamily="34" charset="0"/>
            <a:cs typeface="Arial" pitchFamily="34" charset="0"/>
          </a:endParaRPr>
        </a:p>
      </dsp:txBody>
      <dsp:txXfrm>
        <a:off x="0" y="956700"/>
        <a:ext cx="7772400" cy="818999"/>
      </dsp:txXfrm>
    </dsp:sp>
    <dsp:sp modelId="{3526A086-FA92-46B8-8805-F9C8A15BFC16}">
      <dsp:nvSpPr>
        <dsp:cNvPr id="0" name=""/>
        <dsp:cNvSpPr/>
      </dsp:nvSpPr>
      <dsp:spPr>
        <a:xfrm>
          <a:off x="0" y="1876500"/>
          <a:ext cx="7772400" cy="818999"/>
        </a:xfrm>
        <a:prstGeom prst="roundRect">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33350" tIns="133350" rIns="133350" bIns="133350" numCol="1" spcCol="1270" anchor="ctr" anchorCtr="0">
          <a:noAutofit/>
        </a:bodyPr>
        <a:lstStyle/>
        <a:p>
          <a:pPr lvl="0" algn="l" defTabSz="1555750">
            <a:lnSpc>
              <a:spcPct val="90000"/>
            </a:lnSpc>
            <a:spcBef>
              <a:spcPct val="0"/>
            </a:spcBef>
            <a:spcAft>
              <a:spcPct val="35000"/>
            </a:spcAft>
          </a:pPr>
          <a:r>
            <a:rPr lang="en-US" sz="3500" kern="1200" dirty="0" smtClean="0">
              <a:latin typeface="Arial" pitchFamily="34" charset="0"/>
              <a:cs typeface="Arial" pitchFamily="34" charset="0"/>
            </a:rPr>
            <a:t>Patient data inconsistency</a:t>
          </a:r>
          <a:endParaRPr lang="en-US" sz="3500" kern="1200" dirty="0">
            <a:latin typeface="Arial" pitchFamily="34" charset="0"/>
            <a:cs typeface="Arial" pitchFamily="34" charset="0"/>
          </a:endParaRPr>
        </a:p>
      </dsp:txBody>
      <dsp:txXfrm>
        <a:off x="0" y="1876500"/>
        <a:ext cx="7772400" cy="818999"/>
      </dsp:txXfrm>
    </dsp:sp>
    <dsp:sp modelId="{A3CF13BE-45CE-4D27-90E5-4BDD84CDC0CD}">
      <dsp:nvSpPr>
        <dsp:cNvPr id="0" name=""/>
        <dsp:cNvSpPr/>
      </dsp:nvSpPr>
      <dsp:spPr>
        <a:xfrm>
          <a:off x="0" y="2796300"/>
          <a:ext cx="7772400" cy="818999"/>
        </a:xfrm>
        <a:prstGeom prst="roundRect">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33350" tIns="133350" rIns="133350" bIns="133350" numCol="1" spcCol="1270" anchor="ctr" anchorCtr="0">
          <a:noAutofit/>
        </a:bodyPr>
        <a:lstStyle/>
        <a:p>
          <a:pPr lvl="0" algn="l" defTabSz="1555750">
            <a:lnSpc>
              <a:spcPct val="90000"/>
            </a:lnSpc>
            <a:spcBef>
              <a:spcPct val="0"/>
            </a:spcBef>
            <a:spcAft>
              <a:spcPct val="35000"/>
            </a:spcAft>
          </a:pPr>
          <a:r>
            <a:rPr lang="en-US" sz="3500" kern="1200" dirty="0" smtClean="0">
              <a:latin typeface="Arial" pitchFamily="34" charset="0"/>
              <a:cs typeface="Arial" pitchFamily="34" charset="0"/>
            </a:rPr>
            <a:t>Inappropriate action</a:t>
          </a:r>
        </a:p>
      </dsp:txBody>
      <dsp:txXfrm>
        <a:off x="0" y="2796300"/>
        <a:ext cx="7772400" cy="818999"/>
      </dsp:txXfrm>
    </dsp:sp>
    <dsp:sp modelId="{0400E6EC-669F-4340-93C5-963CBEEC5A3B}">
      <dsp:nvSpPr>
        <dsp:cNvPr id="0" name=""/>
        <dsp:cNvSpPr/>
      </dsp:nvSpPr>
      <dsp:spPr>
        <a:xfrm>
          <a:off x="0" y="3716100"/>
          <a:ext cx="7772400" cy="818999"/>
        </a:xfrm>
        <a:prstGeom prst="roundRect">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33350" tIns="133350" rIns="133350" bIns="133350" numCol="1" spcCol="1270" anchor="ctr" anchorCtr="0">
          <a:noAutofit/>
        </a:bodyPr>
        <a:lstStyle/>
        <a:p>
          <a:pPr lvl="0" algn="l" defTabSz="1555750">
            <a:lnSpc>
              <a:spcPct val="90000"/>
            </a:lnSpc>
            <a:spcBef>
              <a:spcPct val="0"/>
            </a:spcBef>
            <a:spcAft>
              <a:spcPct val="35000"/>
            </a:spcAft>
          </a:pPr>
          <a:r>
            <a:rPr lang="en-US" sz="3500" kern="1200" dirty="0" smtClean="0">
              <a:latin typeface="Arial" pitchFamily="34" charset="0"/>
              <a:cs typeface="Arial" pitchFamily="34" charset="0"/>
            </a:rPr>
            <a:t>Potential Risk</a:t>
          </a:r>
        </a:p>
      </dsp:txBody>
      <dsp:txXfrm>
        <a:off x="0" y="3716100"/>
        <a:ext cx="7772400" cy="818999"/>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65ECC4A-21F0-4694-91B5-E0CF45F2BFC6}">
      <dsp:nvSpPr>
        <dsp:cNvPr id="0" name=""/>
        <dsp:cNvSpPr/>
      </dsp:nvSpPr>
      <dsp:spPr>
        <a:xfrm>
          <a:off x="3108960" y="558"/>
          <a:ext cx="4663440" cy="2176611"/>
        </a:xfrm>
        <a:prstGeom prst="rightArrow">
          <a:avLst>
            <a:gd name="adj1" fmla="val 75000"/>
            <a:gd name="adj2" fmla="val 5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9050" tIns="19050" rIns="19050" bIns="19050" numCol="1" spcCol="1270" anchor="t" anchorCtr="0">
          <a:noAutofit/>
        </a:bodyPr>
        <a:lstStyle/>
        <a:p>
          <a:pPr marL="285750" lvl="1" indent="-285750" algn="l" defTabSz="1333500">
            <a:lnSpc>
              <a:spcPct val="90000"/>
            </a:lnSpc>
            <a:spcBef>
              <a:spcPct val="0"/>
            </a:spcBef>
            <a:spcAft>
              <a:spcPct val="15000"/>
            </a:spcAft>
            <a:buChar char="••"/>
          </a:pPr>
          <a:r>
            <a:rPr lang="en-US" sz="3000" kern="1200" dirty="0" smtClean="0">
              <a:latin typeface="Arial" pitchFamily="34" charset="0"/>
              <a:cs typeface="Arial" pitchFamily="34" charset="0"/>
            </a:rPr>
            <a:t>Guides prescribers to document to support appropriate medical coding</a:t>
          </a:r>
          <a:endParaRPr lang="en-US" sz="3000" kern="1200" dirty="0">
            <a:latin typeface="Arial" pitchFamily="34" charset="0"/>
            <a:cs typeface="Arial" pitchFamily="34" charset="0"/>
          </a:endParaRPr>
        </a:p>
      </dsp:txBody>
      <dsp:txXfrm>
        <a:off x="3108960" y="558"/>
        <a:ext cx="4663440" cy="2176611"/>
      </dsp:txXfrm>
    </dsp:sp>
    <dsp:sp modelId="{B9712AE1-E210-4496-BEBE-EBAC9820C6AC}">
      <dsp:nvSpPr>
        <dsp:cNvPr id="0" name=""/>
        <dsp:cNvSpPr/>
      </dsp:nvSpPr>
      <dsp:spPr>
        <a:xfrm>
          <a:off x="0" y="558"/>
          <a:ext cx="3108960" cy="2176611"/>
        </a:xfrm>
        <a:prstGeom prst="round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en-US" sz="3400" kern="1200" dirty="0" smtClean="0">
              <a:latin typeface="Arial" pitchFamily="34" charset="0"/>
              <a:cs typeface="Arial" pitchFamily="34" charset="0"/>
            </a:rPr>
            <a:t>Medical Coding</a:t>
          </a:r>
          <a:endParaRPr lang="en-US" sz="3400" kern="1200" dirty="0">
            <a:latin typeface="Arial" pitchFamily="34" charset="0"/>
            <a:cs typeface="Arial" pitchFamily="34" charset="0"/>
          </a:endParaRPr>
        </a:p>
      </dsp:txBody>
      <dsp:txXfrm>
        <a:off x="0" y="558"/>
        <a:ext cx="3108960" cy="2176611"/>
      </dsp:txXfrm>
    </dsp:sp>
    <dsp:sp modelId="{70F36545-7CFE-4661-B1DA-7416FE102F31}">
      <dsp:nvSpPr>
        <dsp:cNvPr id="0" name=""/>
        <dsp:cNvSpPr/>
      </dsp:nvSpPr>
      <dsp:spPr>
        <a:xfrm>
          <a:off x="3108960" y="2394830"/>
          <a:ext cx="4663440" cy="2176611"/>
        </a:xfrm>
        <a:prstGeom prst="rightArrow">
          <a:avLst>
            <a:gd name="adj1" fmla="val 75000"/>
            <a:gd name="adj2" fmla="val 5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9050" tIns="19050" rIns="19050" bIns="19050" numCol="1" spcCol="1270" anchor="t" anchorCtr="0">
          <a:noAutofit/>
        </a:bodyPr>
        <a:lstStyle/>
        <a:p>
          <a:pPr marL="285750" lvl="1" indent="-285750" algn="l" defTabSz="1333500">
            <a:lnSpc>
              <a:spcPct val="90000"/>
            </a:lnSpc>
            <a:spcBef>
              <a:spcPct val="0"/>
            </a:spcBef>
            <a:spcAft>
              <a:spcPct val="15000"/>
            </a:spcAft>
            <a:buChar char="••"/>
          </a:pPr>
          <a:r>
            <a:rPr lang="en-US" sz="3000" kern="1200" dirty="0" smtClean="0">
              <a:latin typeface="Arial" pitchFamily="34" charset="0"/>
              <a:cs typeface="Arial" pitchFamily="34" charset="0"/>
            </a:rPr>
            <a:t>Guides the collection of QI indicator data</a:t>
          </a:r>
          <a:endParaRPr lang="en-US" sz="3000" kern="1200" dirty="0">
            <a:latin typeface="Arial" pitchFamily="34" charset="0"/>
            <a:cs typeface="Arial" pitchFamily="34" charset="0"/>
          </a:endParaRPr>
        </a:p>
      </dsp:txBody>
      <dsp:txXfrm>
        <a:off x="3108960" y="2394830"/>
        <a:ext cx="4663440" cy="2176611"/>
      </dsp:txXfrm>
    </dsp:sp>
    <dsp:sp modelId="{9B7C2AFE-1A47-425A-BA78-F746752FAA71}">
      <dsp:nvSpPr>
        <dsp:cNvPr id="0" name=""/>
        <dsp:cNvSpPr/>
      </dsp:nvSpPr>
      <dsp:spPr>
        <a:xfrm>
          <a:off x="0" y="2394830"/>
          <a:ext cx="3108960" cy="2176611"/>
        </a:xfrm>
        <a:prstGeom prst="round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en-US" sz="3400" kern="1200" dirty="0" smtClean="0">
              <a:latin typeface="Arial" pitchFamily="34" charset="0"/>
              <a:cs typeface="Arial" pitchFamily="34" charset="0"/>
            </a:rPr>
            <a:t>Quality Improvement</a:t>
          </a:r>
          <a:endParaRPr lang="en-US" sz="3400" kern="1200" dirty="0">
            <a:latin typeface="Arial" pitchFamily="34" charset="0"/>
            <a:cs typeface="Arial" pitchFamily="34" charset="0"/>
          </a:endParaRPr>
        </a:p>
      </dsp:txBody>
      <dsp:txXfrm>
        <a:off x="0" y="2394830"/>
        <a:ext cx="3108960" cy="2176611"/>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196A49F-C070-41E4-939F-CF2809648487}">
      <dsp:nvSpPr>
        <dsp:cNvPr id="0" name=""/>
        <dsp:cNvSpPr/>
      </dsp:nvSpPr>
      <dsp:spPr>
        <a:xfrm>
          <a:off x="0" y="2184"/>
          <a:ext cx="6096000" cy="1006200"/>
        </a:xfrm>
        <a:prstGeom prst="round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63830" tIns="163830" rIns="163830" bIns="163830" numCol="1" spcCol="1270" anchor="ctr" anchorCtr="0">
          <a:noAutofit/>
        </a:bodyPr>
        <a:lstStyle/>
        <a:p>
          <a:pPr lvl="0" algn="l" defTabSz="1911350">
            <a:lnSpc>
              <a:spcPct val="90000"/>
            </a:lnSpc>
            <a:spcBef>
              <a:spcPct val="0"/>
            </a:spcBef>
            <a:spcAft>
              <a:spcPct val="35000"/>
            </a:spcAft>
          </a:pPr>
          <a:r>
            <a:rPr lang="en-US" sz="4300" kern="1200" dirty="0" smtClean="0">
              <a:latin typeface="Arial" pitchFamily="34" charset="0"/>
              <a:cs typeface="Arial" pitchFamily="34" charset="0"/>
            </a:rPr>
            <a:t>Specificity</a:t>
          </a:r>
          <a:endParaRPr lang="en-US" sz="4300" kern="1200" dirty="0">
            <a:latin typeface="Arial" pitchFamily="34" charset="0"/>
            <a:cs typeface="Arial" pitchFamily="34" charset="0"/>
          </a:endParaRPr>
        </a:p>
      </dsp:txBody>
      <dsp:txXfrm>
        <a:off x="0" y="2184"/>
        <a:ext cx="6096000" cy="1006200"/>
      </dsp:txXfrm>
    </dsp:sp>
    <dsp:sp modelId="{27CF6C45-4667-4E92-A15A-84D52AF2D5C5}">
      <dsp:nvSpPr>
        <dsp:cNvPr id="0" name=""/>
        <dsp:cNvSpPr/>
      </dsp:nvSpPr>
      <dsp:spPr>
        <a:xfrm>
          <a:off x="0" y="1008384"/>
          <a:ext cx="6096000" cy="1023615"/>
        </a:xfrm>
        <a:prstGeom prst="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93548" tIns="54610" rIns="305816" bIns="54610" numCol="1" spcCol="1270" anchor="t" anchorCtr="0">
          <a:noAutofit/>
        </a:bodyPr>
        <a:lstStyle/>
        <a:p>
          <a:pPr marL="285750" lvl="1" indent="-285750" algn="l" defTabSz="1511300">
            <a:lnSpc>
              <a:spcPct val="90000"/>
            </a:lnSpc>
            <a:spcBef>
              <a:spcPct val="0"/>
            </a:spcBef>
            <a:spcAft>
              <a:spcPct val="20000"/>
            </a:spcAft>
            <a:buChar char="••"/>
          </a:pPr>
          <a:r>
            <a:rPr lang="en-US" sz="3400" kern="1200" dirty="0" smtClean="0">
              <a:latin typeface="Arial" pitchFamily="34" charset="0"/>
              <a:cs typeface="Arial" pitchFamily="34" charset="0"/>
            </a:rPr>
            <a:t>Alert clinically important for the patient</a:t>
          </a:r>
          <a:endParaRPr lang="en-US" sz="3400" kern="1200" dirty="0">
            <a:latin typeface="Arial" pitchFamily="34" charset="0"/>
            <a:cs typeface="Arial" pitchFamily="34" charset="0"/>
          </a:endParaRPr>
        </a:p>
      </dsp:txBody>
      <dsp:txXfrm>
        <a:off x="0" y="1008384"/>
        <a:ext cx="6096000" cy="1023615"/>
      </dsp:txXfrm>
    </dsp:sp>
    <dsp:sp modelId="{9F1F5440-6409-4531-8DD9-7460CF93172F}">
      <dsp:nvSpPr>
        <dsp:cNvPr id="0" name=""/>
        <dsp:cNvSpPr/>
      </dsp:nvSpPr>
      <dsp:spPr>
        <a:xfrm>
          <a:off x="0" y="2032000"/>
          <a:ext cx="6096000" cy="1006200"/>
        </a:xfrm>
        <a:prstGeom prst="round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63830" tIns="163830" rIns="163830" bIns="163830" numCol="1" spcCol="1270" anchor="ctr" anchorCtr="0">
          <a:noAutofit/>
        </a:bodyPr>
        <a:lstStyle/>
        <a:p>
          <a:pPr lvl="0" algn="l" defTabSz="1911350">
            <a:lnSpc>
              <a:spcPct val="90000"/>
            </a:lnSpc>
            <a:spcBef>
              <a:spcPct val="0"/>
            </a:spcBef>
            <a:spcAft>
              <a:spcPct val="35000"/>
            </a:spcAft>
          </a:pPr>
          <a:r>
            <a:rPr lang="en-US" sz="4300" kern="1200" dirty="0" smtClean="0">
              <a:latin typeface="Arial" pitchFamily="34" charset="0"/>
              <a:cs typeface="Arial" pitchFamily="34" charset="0"/>
            </a:rPr>
            <a:t>Sensitivity</a:t>
          </a:r>
          <a:endParaRPr lang="en-US" sz="4300" kern="1200" dirty="0">
            <a:latin typeface="Arial" pitchFamily="34" charset="0"/>
            <a:cs typeface="Arial" pitchFamily="34" charset="0"/>
          </a:endParaRPr>
        </a:p>
      </dsp:txBody>
      <dsp:txXfrm>
        <a:off x="0" y="2032000"/>
        <a:ext cx="6096000" cy="1006200"/>
      </dsp:txXfrm>
    </dsp:sp>
    <dsp:sp modelId="{55114FF6-6375-49FA-A09E-40AC7D52C1C4}">
      <dsp:nvSpPr>
        <dsp:cNvPr id="0" name=""/>
        <dsp:cNvSpPr/>
      </dsp:nvSpPr>
      <dsp:spPr>
        <a:xfrm>
          <a:off x="0" y="3038200"/>
          <a:ext cx="6096000" cy="1023615"/>
        </a:xfrm>
        <a:prstGeom prst="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93548" tIns="54610" rIns="305816" bIns="54610" numCol="1" spcCol="1270" anchor="t" anchorCtr="0">
          <a:noAutofit/>
        </a:bodyPr>
        <a:lstStyle/>
        <a:p>
          <a:pPr marL="285750" lvl="1" indent="-285750" algn="l" defTabSz="1511300">
            <a:lnSpc>
              <a:spcPct val="90000"/>
            </a:lnSpc>
            <a:spcBef>
              <a:spcPct val="0"/>
            </a:spcBef>
            <a:spcAft>
              <a:spcPct val="20000"/>
            </a:spcAft>
            <a:buChar char="••"/>
          </a:pPr>
          <a:r>
            <a:rPr lang="en-US" sz="3400" kern="1200" dirty="0" smtClean="0">
              <a:latin typeface="Arial" pitchFamily="34" charset="0"/>
              <a:cs typeface="Arial" pitchFamily="34" charset="0"/>
            </a:rPr>
            <a:t>Alert generated in all dangerous cases</a:t>
          </a:r>
          <a:endParaRPr lang="en-US" sz="3400" kern="1200" dirty="0">
            <a:latin typeface="Arial" pitchFamily="34" charset="0"/>
            <a:cs typeface="Arial" pitchFamily="34" charset="0"/>
          </a:endParaRPr>
        </a:p>
      </dsp:txBody>
      <dsp:txXfrm>
        <a:off x="0" y="3038200"/>
        <a:ext cx="6096000" cy="1023615"/>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BB8C576-D9BD-4FA2-BAFA-87391405A253}">
      <dsp:nvSpPr>
        <dsp:cNvPr id="0" name=""/>
        <dsp:cNvSpPr/>
      </dsp:nvSpPr>
      <dsp:spPr>
        <a:xfrm>
          <a:off x="0" y="246287"/>
          <a:ext cx="7010400" cy="1216800"/>
        </a:xfrm>
        <a:prstGeom prst="round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67640" tIns="167640" rIns="167640" bIns="167640" numCol="1" spcCol="1270" anchor="ctr" anchorCtr="0">
          <a:noAutofit/>
        </a:bodyPr>
        <a:lstStyle/>
        <a:p>
          <a:pPr lvl="0" algn="l" defTabSz="1955800">
            <a:lnSpc>
              <a:spcPct val="90000"/>
            </a:lnSpc>
            <a:spcBef>
              <a:spcPct val="0"/>
            </a:spcBef>
            <a:spcAft>
              <a:spcPct val="35000"/>
            </a:spcAft>
          </a:pPr>
          <a:r>
            <a:rPr lang="en-US" sz="4400" kern="1200" dirty="0" smtClean="0">
              <a:latin typeface="Arial" pitchFamily="34" charset="0"/>
              <a:cs typeface="Arial" pitchFamily="34" charset="0"/>
            </a:rPr>
            <a:t>Information Content</a:t>
          </a:r>
          <a:endParaRPr lang="en-US" sz="4400" kern="1200" dirty="0">
            <a:latin typeface="Arial" pitchFamily="34" charset="0"/>
            <a:cs typeface="Arial" pitchFamily="34" charset="0"/>
          </a:endParaRPr>
        </a:p>
      </dsp:txBody>
      <dsp:txXfrm>
        <a:off x="0" y="246287"/>
        <a:ext cx="7010400" cy="1216800"/>
      </dsp:txXfrm>
    </dsp:sp>
    <dsp:sp modelId="{453DD1A1-7184-4483-8529-BF46BD20098A}">
      <dsp:nvSpPr>
        <dsp:cNvPr id="0" name=""/>
        <dsp:cNvSpPr/>
      </dsp:nvSpPr>
      <dsp:spPr>
        <a:xfrm>
          <a:off x="0" y="1463087"/>
          <a:ext cx="7010400" cy="2354625"/>
        </a:xfrm>
        <a:prstGeom prst="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222580" tIns="45720" rIns="256032" bIns="45720" numCol="1" spcCol="1270" anchor="t" anchorCtr="0">
          <a:noAutofit/>
        </a:bodyPr>
        <a:lstStyle/>
        <a:p>
          <a:pPr marL="285750" lvl="1" indent="-285750" algn="l" defTabSz="1600200">
            <a:lnSpc>
              <a:spcPct val="90000"/>
            </a:lnSpc>
            <a:spcBef>
              <a:spcPct val="0"/>
            </a:spcBef>
            <a:spcAft>
              <a:spcPct val="20000"/>
            </a:spcAft>
            <a:buChar char="••"/>
          </a:pPr>
          <a:r>
            <a:rPr lang="en-US" sz="3600" kern="1200" dirty="0" smtClean="0">
              <a:latin typeface="Arial" pitchFamily="34" charset="0"/>
              <a:cs typeface="Arial" pitchFamily="34" charset="0"/>
            </a:rPr>
            <a:t>Clear, concise, unambiguous</a:t>
          </a:r>
          <a:endParaRPr lang="en-US" sz="3600" kern="1200" dirty="0">
            <a:latin typeface="Arial" pitchFamily="34" charset="0"/>
            <a:cs typeface="Arial" pitchFamily="34" charset="0"/>
          </a:endParaRPr>
        </a:p>
        <a:p>
          <a:pPr marL="285750" lvl="1" indent="-285750" algn="l" defTabSz="1600200">
            <a:lnSpc>
              <a:spcPct val="90000"/>
            </a:lnSpc>
            <a:spcBef>
              <a:spcPct val="0"/>
            </a:spcBef>
            <a:spcAft>
              <a:spcPct val="20000"/>
            </a:spcAft>
            <a:buChar char="••"/>
          </a:pPr>
          <a:r>
            <a:rPr lang="en-US" sz="3600" kern="1200" dirty="0" smtClean="0">
              <a:latin typeface="Arial" pitchFamily="34" charset="0"/>
              <a:cs typeface="Arial" pitchFamily="34" charset="0"/>
            </a:rPr>
            <a:t>Justification noted</a:t>
          </a:r>
          <a:endParaRPr lang="en-US" sz="3600" kern="1200" dirty="0">
            <a:latin typeface="Arial" pitchFamily="34" charset="0"/>
            <a:cs typeface="Arial" pitchFamily="34" charset="0"/>
          </a:endParaRPr>
        </a:p>
        <a:p>
          <a:pPr marL="285750" lvl="1" indent="-285750" algn="l" defTabSz="1600200">
            <a:lnSpc>
              <a:spcPct val="90000"/>
            </a:lnSpc>
            <a:spcBef>
              <a:spcPct val="0"/>
            </a:spcBef>
            <a:spcAft>
              <a:spcPct val="20000"/>
            </a:spcAft>
            <a:buChar char="••"/>
          </a:pPr>
          <a:r>
            <a:rPr lang="en-US" sz="3600" kern="1200" dirty="0" smtClean="0">
              <a:latin typeface="Arial" pitchFamily="34" charset="0"/>
              <a:cs typeface="Arial" pitchFamily="34" charset="0"/>
            </a:rPr>
            <a:t>Further information accessible</a:t>
          </a:r>
          <a:endParaRPr lang="en-US" sz="3600" kern="1200" dirty="0">
            <a:latin typeface="Arial" pitchFamily="34" charset="0"/>
            <a:cs typeface="Arial" pitchFamily="34" charset="0"/>
          </a:endParaRPr>
        </a:p>
        <a:p>
          <a:pPr marL="285750" lvl="1" indent="-285750" algn="l" defTabSz="1600200">
            <a:lnSpc>
              <a:spcPct val="90000"/>
            </a:lnSpc>
            <a:spcBef>
              <a:spcPct val="0"/>
            </a:spcBef>
            <a:spcAft>
              <a:spcPct val="20000"/>
            </a:spcAft>
            <a:buChar char="••"/>
          </a:pPr>
          <a:r>
            <a:rPr lang="en-US" sz="3600" kern="1200" dirty="0" smtClean="0">
              <a:latin typeface="Arial" pitchFamily="34" charset="0"/>
              <a:cs typeface="Arial" pitchFamily="34" charset="0"/>
            </a:rPr>
            <a:t>Alternative actions presented</a:t>
          </a:r>
          <a:endParaRPr lang="en-US" sz="3600" kern="1200" dirty="0">
            <a:latin typeface="Arial" pitchFamily="34" charset="0"/>
            <a:cs typeface="Arial" pitchFamily="34" charset="0"/>
          </a:endParaRPr>
        </a:p>
      </dsp:txBody>
      <dsp:txXfrm>
        <a:off x="0" y="1463087"/>
        <a:ext cx="7010400" cy="2354625"/>
      </dsp:txXfrm>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7474293-24C7-4AF2-A908-2625ACC07B8F}">
      <dsp:nvSpPr>
        <dsp:cNvPr id="0" name=""/>
        <dsp:cNvSpPr/>
      </dsp:nvSpPr>
      <dsp:spPr>
        <a:xfrm>
          <a:off x="0" y="5292"/>
          <a:ext cx="7162800" cy="861120"/>
        </a:xfrm>
        <a:prstGeom prst="round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latin typeface="Arial" pitchFamily="34" charset="0"/>
              <a:cs typeface="Arial" pitchFamily="34" charset="0"/>
            </a:rPr>
            <a:t>Workflow</a:t>
          </a:r>
          <a:endParaRPr lang="en-US" sz="2800" kern="1200" dirty="0">
            <a:latin typeface="Arial" pitchFamily="34" charset="0"/>
            <a:cs typeface="Arial" pitchFamily="34" charset="0"/>
          </a:endParaRPr>
        </a:p>
      </dsp:txBody>
      <dsp:txXfrm>
        <a:off x="0" y="5292"/>
        <a:ext cx="7162800" cy="861120"/>
      </dsp:txXfrm>
    </dsp:sp>
    <dsp:sp modelId="{4E9B7BA4-4767-447C-8259-08FA92D04038}">
      <dsp:nvSpPr>
        <dsp:cNvPr id="0" name=""/>
        <dsp:cNvSpPr/>
      </dsp:nvSpPr>
      <dsp:spPr>
        <a:xfrm>
          <a:off x="0" y="866412"/>
          <a:ext cx="7162800" cy="1166445"/>
        </a:xfrm>
        <a:prstGeom prst="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227419"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sz="2400" kern="1200" dirty="0" smtClean="0">
              <a:latin typeface="Arial" pitchFamily="34" charset="0"/>
              <a:cs typeface="Arial" pitchFamily="34" charset="0"/>
            </a:rPr>
            <a:t>Directed to right person at right time</a:t>
          </a:r>
          <a:endParaRPr lang="en-US" sz="2400" kern="1200" dirty="0">
            <a:latin typeface="Arial" pitchFamily="34" charset="0"/>
            <a:cs typeface="Arial" pitchFamily="34" charset="0"/>
          </a:endParaRPr>
        </a:p>
        <a:p>
          <a:pPr marL="228600" lvl="1" indent="-228600" algn="l" defTabSz="1066800">
            <a:lnSpc>
              <a:spcPct val="90000"/>
            </a:lnSpc>
            <a:spcBef>
              <a:spcPct val="0"/>
            </a:spcBef>
            <a:spcAft>
              <a:spcPct val="20000"/>
            </a:spcAft>
            <a:buChar char="••"/>
          </a:pPr>
          <a:r>
            <a:rPr lang="en-US" sz="2400" kern="1200" dirty="0" smtClean="0">
              <a:latin typeface="Arial" pitchFamily="34" charset="0"/>
              <a:cs typeface="Arial" pitchFamily="34" charset="0"/>
            </a:rPr>
            <a:t>Specialty-specific; Knowledge-specific</a:t>
          </a:r>
          <a:endParaRPr lang="en-US" sz="2400" kern="1200" dirty="0">
            <a:latin typeface="Arial" pitchFamily="34" charset="0"/>
            <a:cs typeface="Arial" pitchFamily="34" charset="0"/>
          </a:endParaRPr>
        </a:p>
        <a:p>
          <a:pPr marL="228600" lvl="1" indent="-228600" algn="l" defTabSz="1066800">
            <a:lnSpc>
              <a:spcPct val="90000"/>
            </a:lnSpc>
            <a:spcBef>
              <a:spcPct val="0"/>
            </a:spcBef>
            <a:spcAft>
              <a:spcPct val="20000"/>
            </a:spcAft>
            <a:buChar char="••"/>
          </a:pPr>
          <a:r>
            <a:rPr lang="en-US" sz="2400" kern="1200" dirty="0" smtClean="0">
              <a:latin typeface="Arial" pitchFamily="34" charset="0"/>
              <a:cs typeface="Arial" pitchFamily="34" charset="0"/>
            </a:rPr>
            <a:t>Avoid repetition</a:t>
          </a:r>
          <a:endParaRPr lang="en-US" sz="2400" kern="1200" dirty="0">
            <a:latin typeface="Arial" pitchFamily="34" charset="0"/>
            <a:cs typeface="Arial" pitchFamily="34" charset="0"/>
          </a:endParaRPr>
        </a:p>
      </dsp:txBody>
      <dsp:txXfrm>
        <a:off x="0" y="866412"/>
        <a:ext cx="7162800" cy="1166445"/>
      </dsp:txXfrm>
    </dsp:sp>
    <dsp:sp modelId="{67BC4C2F-032C-4039-9CE4-5BFFDA0A583C}">
      <dsp:nvSpPr>
        <dsp:cNvPr id="0" name=""/>
        <dsp:cNvSpPr/>
      </dsp:nvSpPr>
      <dsp:spPr>
        <a:xfrm>
          <a:off x="0" y="2032857"/>
          <a:ext cx="7162800" cy="861120"/>
        </a:xfrm>
        <a:prstGeom prst="round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latin typeface="Arial" pitchFamily="34" charset="0"/>
              <a:cs typeface="Arial" pitchFamily="34" charset="0"/>
            </a:rPr>
            <a:t>Safe, efficient handling</a:t>
          </a:r>
          <a:endParaRPr lang="en-US" sz="2800" kern="1200" dirty="0">
            <a:latin typeface="Arial" pitchFamily="34" charset="0"/>
            <a:cs typeface="Arial" pitchFamily="34" charset="0"/>
          </a:endParaRPr>
        </a:p>
      </dsp:txBody>
      <dsp:txXfrm>
        <a:off x="0" y="2032857"/>
        <a:ext cx="7162800" cy="861120"/>
      </dsp:txXfrm>
    </dsp:sp>
    <dsp:sp modelId="{822A943F-FF40-4B9C-8D3E-A6E7B9893304}">
      <dsp:nvSpPr>
        <dsp:cNvPr id="0" name=""/>
        <dsp:cNvSpPr/>
      </dsp:nvSpPr>
      <dsp:spPr>
        <a:xfrm>
          <a:off x="0" y="2893977"/>
          <a:ext cx="7162800" cy="1571130"/>
        </a:xfrm>
        <a:prstGeom prst="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227419" tIns="30480" rIns="170688" bIns="30480" numCol="1" spcCol="1270" anchor="t" anchorCtr="0">
          <a:noAutofit/>
        </a:bodyPr>
        <a:lstStyle/>
        <a:p>
          <a:pPr marL="0" lvl="1" indent="0" algn="l" defTabSz="1066800">
            <a:lnSpc>
              <a:spcPct val="90000"/>
            </a:lnSpc>
            <a:spcBef>
              <a:spcPct val="0"/>
            </a:spcBef>
            <a:spcAft>
              <a:spcPct val="20000"/>
            </a:spcAft>
            <a:buChar char="••"/>
          </a:pPr>
          <a:r>
            <a:rPr lang="en-US" sz="2400" kern="1200" dirty="0" smtClean="0">
              <a:latin typeface="Arial" pitchFamily="34" charset="0"/>
              <a:cs typeface="Arial" pitchFamily="34" charset="0"/>
            </a:rPr>
            <a:t>High threshold</a:t>
          </a:r>
          <a:endParaRPr lang="en-US" sz="2400" kern="1200" dirty="0">
            <a:latin typeface="Arial" pitchFamily="34" charset="0"/>
            <a:cs typeface="Arial" pitchFamily="34" charset="0"/>
          </a:endParaRPr>
        </a:p>
        <a:p>
          <a:pPr marL="0" lvl="1" indent="0" algn="l" defTabSz="1066800">
            <a:lnSpc>
              <a:spcPct val="90000"/>
            </a:lnSpc>
            <a:spcBef>
              <a:spcPct val="0"/>
            </a:spcBef>
            <a:spcAft>
              <a:spcPct val="20000"/>
            </a:spcAft>
            <a:buChar char="••"/>
          </a:pPr>
          <a:r>
            <a:rPr lang="en-US" sz="2400" kern="1200" dirty="0" smtClean="0">
              <a:latin typeface="Arial" pitchFamily="34" charset="0"/>
              <a:cs typeface="Arial" pitchFamily="34" charset="0"/>
            </a:rPr>
            <a:t>Reasons for non-compliance</a:t>
          </a:r>
          <a:endParaRPr lang="en-US" sz="2400" kern="1200" dirty="0">
            <a:latin typeface="Arial" pitchFamily="34" charset="0"/>
            <a:cs typeface="Arial" pitchFamily="34" charset="0"/>
          </a:endParaRPr>
        </a:p>
        <a:p>
          <a:pPr marL="0" lvl="1" indent="0" algn="l" defTabSz="1066800">
            <a:lnSpc>
              <a:spcPct val="90000"/>
            </a:lnSpc>
            <a:spcBef>
              <a:spcPct val="0"/>
            </a:spcBef>
            <a:spcAft>
              <a:spcPct val="20000"/>
            </a:spcAft>
            <a:buChar char="••"/>
          </a:pPr>
          <a:r>
            <a:rPr lang="en-US" sz="2400" kern="1200" dirty="0" smtClean="0">
              <a:latin typeface="Arial" pitchFamily="34" charset="0"/>
              <a:cs typeface="Arial" pitchFamily="34" charset="0"/>
            </a:rPr>
            <a:t>Promotes action</a:t>
          </a:r>
          <a:endParaRPr lang="en-US" sz="2400" kern="1200" dirty="0">
            <a:latin typeface="Arial" pitchFamily="34" charset="0"/>
            <a:cs typeface="Arial" pitchFamily="34" charset="0"/>
          </a:endParaRPr>
        </a:p>
        <a:p>
          <a:pPr marL="0" marR="0" lvl="1" indent="0" algn="l" defTabSz="914400" eaLnBrk="1" fontAlgn="auto" latinLnBrk="0" hangingPunct="1">
            <a:lnSpc>
              <a:spcPct val="100000"/>
            </a:lnSpc>
            <a:spcBef>
              <a:spcPct val="0"/>
            </a:spcBef>
            <a:spcAft>
              <a:spcPts val="0"/>
            </a:spcAft>
            <a:buClrTx/>
            <a:buSzTx/>
            <a:buFontTx/>
            <a:buChar char="••"/>
            <a:tabLst/>
            <a:defRPr/>
          </a:pPr>
          <a:r>
            <a:rPr lang="en-US" sz="2400" kern="1200" dirty="0" smtClean="0">
              <a:latin typeface="Arial" pitchFamily="34" charset="0"/>
              <a:cs typeface="Arial" pitchFamily="34" charset="0"/>
            </a:rPr>
            <a:t>Speed; Screen design; minimize work</a:t>
          </a:r>
          <a:endParaRPr lang="en-US" sz="2400" kern="1200" dirty="0">
            <a:latin typeface="Arial" pitchFamily="34" charset="0"/>
            <a:cs typeface="Arial" pitchFamily="34" charset="0"/>
          </a:endParaRPr>
        </a:p>
      </dsp:txBody>
      <dsp:txXfrm>
        <a:off x="0" y="2893977"/>
        <a:ext cx="7162800" cy="157113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89299F3-C0B6-4493-80F4-6BBA1281481C}">
      <dsp:nvSpPr>
        <dsp:cNvPr id="0" name=""/>
        <dsp:cNvSpPr/>
      </dsp:nvSpPr>
      <dsp:spPr>
        <a:xfrm>
          <a:off x="3047993" y="558"/>
          <a:ext cx="4663440" cy="2176611"/>
        </a:xfrm>
        <a:prstGeom prst="rightArrow">
          <a:avLst>
            <a:gd name="adj1" fmla="val 75000"/>
            <a:gd name="adj2" fmla="val 5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5875" tIns="15875" rIns="15875" bIns="15875" numCol="1" spcCol="1270" anchor="t" anchorCtr="0">
          <a:noAutofit/>
        </a:bodyPr>
        <a:lstStyle/>
        <a:p>
          <a:pPr marL="228600" lvl="1" indent="-228600" algn="l" defTabSz="1111250">
            <a:lnSpc>
              <a:spcPct val="90000"/>
            </a:lnSpc>
            <a:spcBef>
              <a:spcPct val="0"/>
            </a:spcBef>
            <a:spcAft>
              <a:spcPct val="15000"/>
            </a:spcAft>
            <a:buChar char="••"/>
          </a:pPr>
          <a:r>
            <a:rPr lang="en-US" sz="2500" kern="1200" dirty="0" smtClean="0">
              <a:latin typeface="Arial" pitchFamily="34" charset="0"/>
              <a:cs typeface="Arial" pitchFamily="34" charset="0"/>
            </a:rPr>
            <a:t>Clinician performs an action even when not prompted by the reminder system</a:t>
          </a:r>
          <a:endParaRPr lang="en-US" sz="2500" kern="1200" dirty="0">
            <a:latin typeface="Arial" pitchFamily="34" charset="0"/>
            <a:cs typeface="Arial" pitchFamily="34" charset="0"/>
          </a:endParaRPr>
        </a:p>
      </dsp:txBody>
      <dsp:txXfrm>
        <a:off x="3047993" y="558"/>
        <a:ext cx="4663440" cy="2176611"/>
      </dsp:txXfrm>
    </dsp:sp>
    <dsp:sp modelId="{A3F982D5-0BBC-47F8-8381-3BD889341FC1}">
      <dsp:nvSpPr>
        <dsp:cNvPr id="0" name=""/>
        <dsp:cNvSpPr/>
      </dsp:nvSpPr>
      <dsp:spPr>
        <a:xfrm>
          <a:off x="60966" y="558"/>
          <a:ext cx="2987026" cy="2176611"/>
        </a:xfrm>
        <a:prstGeom prst="round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52400" tIns="76200" rIns="152400" bIns="76200" numCol="1" spcCol="1270" anchor="ctr" anchorCtr="0">
          <a:noAutofit/>
        </a:bodyPr>
        <a:lstStyle/>
        <a:p>
          <a:pPr lvl="0" algn="ctr" defTabSz="1778000">
            <a:lnSpc>
              <a:spcPct val="90000"/>
            </a:lnSpc>
            <a:spcBef>
              <a:spcPct val="0"/>
            </a:spcBef>
            <a:spcAft>
              <a:spcPct val="35000"/>
            </a:spcAft>
          </a:pPr>
          <a:r>
            <a:rPr lang="en-US" sz="4000" kern="1200" dirty="0" smtClean="0">
              <a:latin typeface="Arial" pitchFamily="34" charset="0"/>
              <a:cs typeface="Arial" pitchFamily="34" charset="0"/>
            </a:rPr>
            <a:t>Spillover</a:t>
          </a:r>
          <a:endParaRPr lang="en-US" sz="4000" kern="1200" dirty="0">
            <a:latin typeface="Arial" pitchFamily="34" charset="0"/>
            <a:cs typeface="Arial" pitchFamily="34" charset="0"/>
          </a:endParaRPr>
        </a:p>
      </dsp:txBody>
      <dsp:txXfrm>
        <a:off x="60966" y="558"/>
        <a:ext cx="2987026" cy="2176611"/>
      </dsp:txXfrm>
    </dsp:sp>
    <dsp:sp modelId="{B8A9F36D-4497-4719-8A09-9BA53FA62AA7}">
      <dsp:nvSpPr>
        <dsp:cNvPr id="0" name=""/>
        <dsp:cNvSpPr/>
      </dsp:nvSpPr>
      <dsp:spPr>
        <a:xfrm>
          <a:off x="3047993" y="2394830"/>
          <a:ext cx="4663440" cy="2176611"/>
        </a:xfrm>
        <a:prstGeom prst="rightArrow">
          <a:avLst>
            <a:gd name="adj1" fmla="val 75000"/>
            <a:gd name="adj2" fmla="val 5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5875" tIns="15875" rIns="15875" bIns="15875" numCol="1" spcCol="1270" anchor="t" anchorCtr="0">
          <a:noAutofit/>
        </a:bodyPr>
        <a:lstStyle/>
        <a:p>
          <a:pPr marL="228600" lvl="1" indent="-228600" algn="l" defTabSz="1111250">
            <a:lnSpc>
              <a:spcPct val="90000"/>
            </a:lnSpc>
            <a:spcBef>
              <a:spcPct val="0"/>
            </a:spcBef>
            <a:spcAft>
              <a:spcPct val="15000"/>
            </a:spcAft>
            <a:buChar char="••"/>
          </a:pPr>
          <a:r>
            <a:rPr lang="en-US" sz="2500" kern="1200" dirty="0" smtClean="0">
              <a:latin typeface="Arial" pitchFamily="34" charset="0"/>
              <a:cs typeface="Arial" pitchFamily="34" charset="0"/>
            </a:rPr>
            <a:t>Clinician refrains from performing an action due to a perceived threat to professional autonomy</a:t>
          </a:r>
          <a:endParaRPr lang="en-US" sz="2500" kern="1200" dirty="0">
            <a:latin typeface="Arial" pitchFamily="34" charset="0"/>
            <a:cs typeface="Arial" pitchFamily="34" charset="0"/>
          </a:endParaRPr>
        </a:p>
      </dsp:txBody>
      <dsp:txXfrm>
        <a:off x="3047993" y="2394830"/>
        <a:ext cx="4663440" cy="2176611"/>
      </dsp:txXfrm>
    </dsp:sp>
    <dsp:sp modelId="{21335497-C6B2-4380-9BAF-277F623ECE16}">
      <dsp:nvSpPr>
        <dsp:cNvPr id="0" name=""/>
        <dsp:cNvSpPr/>
      </dsp:nvSpPr>
      <dsp:spPr>
        <a:xfrm>
          <a:off x="60966" y="2394830"/>
          <a:ext cx="2987026" cy="2176611"/>
        </a:xfrm>
        <a:prstGeom prst="round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52400" tIns="76200" rIns="152400" bIns="76200" numCol="1" spcCol="1270" anchor="ctr" anchorCtr="0">
          <a:noAutofit/>
        </a:bodyPr>
        <a:lstStyle/>
        <a:p>
          <a:pPr lvl="0" algn="ctr" defTabSz="1778000">
            <a:lnSpc>
              <a:spcPct val="90000"/>
            </a:lnSpc>
            <a:spcBef>
              <a:spcPct val="0"/>
            </a:spcBef>
            <a:spcAft>
              <a:spcPct val="35000"/>
            </a:spcAft>
          </a:pPr>
          <a:r>
            <a:rPr lang="en-US" sz="4000" kern="1200" dirty="0" smtClean="0">
              <a:latin typeface="Arial" pitchFamily="34" charset="0"/>
              <a:cs typeface="Arial" pitchFamily="34" charset="0"/>
            </a:rPr>
            <a:t>Reactance </a:t>
          </a:r>
          <a:endParaRPr lang="en-US" sz="4000" kern="1200" dirty="0">
            <a:latin typeface="Arial" pitchFamily="34" charset="0"/>
            <a:cs typeface="Arial" pitchFamily="34" charset="0"/>
          </a:endParaRPr>
        </a:p>
      </dsp:txBody>
      <dsp:txXfrm>
        <a:off x="60966" y="2394830"/>
        <a:ext cx="2987026" cy="2176611"/>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0D3A1A1-DBF7-4A7A-BBAA-2B9E4F3B7BCE}">
      <dsp:nvSpPr>
        <dsp:cNvPr id="0" name=""/>
        <dsp:cNvSpPr/>
      </dsp:nvSpPr>
      <dsp:spPr>
        <a:xfrm>
          <a:off x="76188" y="8"/>
          <a:ext cx="3515320" cy="2109192"/>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ctr" defTabSz="2133600">
            <a:lnSpc>
              <a:spcPct val="90000"/>
            </a:lnSpc>
            <a:spcBef>
              <a:spcPct val="0"/>
            </a:spcBef>
            <a:spcAft>
              <a:spcPct val="35000"/>
            </a:spcAft>
          </a:pPr>
          <a:r>
            <a:rPr lang="en-US" sz="4800" kern="1200" dirty="0" smtClean="0">
              <a:latin typeface="Arial" pitchFamily="34" charset="0"/>
              <a:cs typeface="Arial" pitchFamily="34" charset="0"/>
            </a:rPr>
            <a:t>Drug Alerts</a:t>
          </a:r>
          <a:endParaRPr lang="en-US" sz="4800" kern="1200" dirty="0">
            <a:latin typeface="Arial" pitchFamily="34" charset="0"/>
            <a:cs typeface="Arial" pitchFamily="34" charset="0"/>
          </a:endParaRPr>
        </a:p>
      </dsp:txBody>
      <dsp:txXfrm>
        <a:off x="76188" y="8"/>
        <a:ext cx="3515320" cy="2109192"/>
      </dsp:txXfrm>
    </dsp:sp>
    <dsp:sp modelId="{2665F773-DB7F-4A44-B4B3-F78BA6092E98}">
      <dsp:nvSpPr>
        <dsp:cNvPr id="0" name=""/>
        <dsp:cNvSpPr/>
      </dsp:nvSpPr>
      <dsp:spPr>
        <a:xfrm>
          <a:off x="152400" y="2462807"/>
          <a:ext cx="3515320" cy="2109192"/>
        </a:xfrm>
        <a:prstGeom prst="rect">
          <a:avLst/>
        </a:prstGeom>
        <a:solidFill>
          <a:schemeClr val="bg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ctr" defTabSz="2133600">
            <a:lnSpc>
              <a:spcPct val="90000"/>
            </a:lnSpc>
            <a:spcBef>
              <a:spcPct val="0"/>
            </a:spcBef>
            <a:spcAft>
              <a:spcPct val="35000"/>
            </a:spcAft>
          </a:pPr>
          <a:r>
            <a:rPr lang="en-US" sz="4800" kern="1200" dirty="0" smtClean="0">
              <a:latin typeface="Arial" pitchFamily="34" charset="0"/>
              <a:cs typeface="Arial" pitchFamily="34" charset="0"/>
            </a:rPr>
            <a:t>Lab Test Alerts</a:t>
          </a:r>
          <a:endParaRPr lang="en-US" sz="4800" kern="1200" dirty="0">
            <a:latin typeface="Arial" pitchFamily="34" charset="0"/>
            <a:cs typeface="Arial" pitchFamily="34" charset="0"/>
          </a:endParaRPr>
        </a:p>
      </dsp:txBody>
      <dsp:txXfrm>
        <a:off x="152400" y="2462807"/>
        <a:ext cx="3515320" cy="2109192"/>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8F0C4D8-DAF7-4C57-A609-91BFCEAD81B6}">
      <dsp:nvSpPr>
        <dsp:cNvPr id="0" name=""/>
        <dsp:cNvSpPr/>
      </dsp:nvSpPr>
      <dsp:spPr>
        <a:xfrm>
          <a:off x="117177" y="1041"/>
          <a:ext cx="3515320" cy="2109192"/>
        </a:xfrm>
        <a:prstGeom prst="rect">
          <a:avLst/>
        </a:prstGeom>
        <a:solidFill>
          <a:schemeClr val="bg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US" sz="4000" kern="1200" dirty="0" smtClean="0">
              <a:latin typeface="Arial" pitchFamily="34" charset="0"/>
              <a:cs typeface="Arial" pitchFamily="34" charset="0"/>
            </a:rPr>
            <a:t>Practice Reminders</a:t>
          </a:r>
          <a:endParaRPr lang="en-US" sz="4000" kern="1200" dirty="0">
            <a:latin typeface="Arial" pitchFamily="34" charset="0"/>
            <a:cs typeface="Arial" pitchFamily="34" charset="0"/>
          </a:endParaRPr>
        </a:p>
      </dsp:txBody>
      <dsp:txXfrm>
        <a:off x="117177" y="1041"/>
        <a:ext cx="3515320" cy="2109192"/>
      </dsp:txXfrm>
    </dsp:sp>
    <dsp:sp modelId="{FB5AC429-3C63-474B-8849-64C0AFA882F0}">
      <dsp:nvSpPr>
        <dsp:cNvPr id="0" name=""/>
        <dsp:cNvSpPr/>
      </dsp:nvSpPr>
      <dsp:spPr>
        <a:xfrm>
          <a:off x="117177" y="2461766"/>
          <a:ext cx="3515320" cy="2109192"/>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US" sz="4000" kern="1200" dirty="0" smtClean="0">
              <a:latin typeface="Arial" pitchFamily="34" charset="0"/>
              <a:cs typeface="Arial" pitchFamily="34" charset="0"/>
            </a:rPr>
            <a:t>Administrative Reminders</a:t>
          </a:r>
          <a:endParaRPr lang="en-US" sz="4000" kern="1200" dirty="0">
            <a:latin typeface="Arial" pitchFamily="34" charset="0"/>
            <a:cs typeface="Arial" pitchFamily="34" charset="0"/>
          </a:endParaRPr>
        </a:p>
      </dsp:txBody>
      <dsp:txXfrm>
        <a:off x="117177" y="2461766"/>
        <a:ext cx="3515320" cy="2109192"/>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C0D5AD2-F202-4E32-804E-D9F877FB93D3}">
      <dsp:nvSpPr>
        <dsp:cNvPr id="0" name=""/>
        <dsp:cNvSpPr/>
      </dsp:nvSpPr>
      <dsp:spPr>
        <a:xfrm>
          <a:off x="0" y="288000"/>
          <a:ext cx="7772400" cy="585000"/>
        </a:xfrm>
        <a:prstGeom prst="roundRect">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n-US" sz="2500" kern="1200" dirty="0" smtClean="0">
              <a:latin typeface="Arial" pitchFamily="34" charset="0"/>
              <a:cs typeface="Arial" pitchFamily="34" charset="0"/>
            </a:rPr>
            <a:t>Drug allergy warnings</a:t>
          </a:r>
          <a:endParaRPr lang="en-US" sz="2500" kern="1200" dirty="0">
            <a:latin typeface="Arial" pitchFamily="34" charset="0"/>
            <a:cs typeface="Arial" pitchFamily="34" charset="0"/>
          </a:endParaRPr>
        </a:p>
      </dsp:txBody>
      <dsp:txXfrm>
        <a:off x="0" y="288000"/>
        <a:ext cx="7772400" cy="585000"/>
      </dsp:txXfrm>
    </dsp:sp>
    <dsp:sp modelId="{962D6178-386B-40AF-B37E-4AD8CEBBCDC5}">
      <dsp:nvSpPr>
        <dsp:cNvPr id="0" name=""/>
        <dsp:cNvSpPr/>
      </dsp:nvSpPr>
      <dsp:spPr>
        <a:xfrm>
          <a:off x="0" y="873000"/>
          <a:ext cx="7772400" cy="41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774" tIns="31750" rIns="177800" bIns="31750" numCol="1" spcCol="1270" anchor="t" anchorCtr="0">
          <a:noAutofit/>
        </a:bodyPr>
        <a:lstStyle/>
        <a:p>
          <a:pPr marL="228600" lvl="1" indent="-228600" algn="l" defTabSz="889000">
            <a:lnSpc>
              <a:spcPct val="90000"/>
            </a:lnSpc>
            <a:spcBef>
              <a:spcPct val="0"/>
            </a:spcBef>
            <a:spcAft>
              <a:spcPct val="20000"/>
            </a:spcAft>
            <a:buChar char="••"/>
          </a:pPr>
          <a:endParaRPr lang="en-US" sz="2000" kern="1200" dirty="0">
            <a:latin typeface="Arial" pitchFamily="34" charset="0"/>
            <a:cs typeface="Arial" pitchFamily="34" charset="0"/>
          </a:endParaRPr>
        </a:p>
      </dsp:txBody>
      <dsp:txXfrm>
        <a:off x="0" y="873000"/>
        <a:ext cx="7772400" cy="414000"/>
      </dsp:txXfrm>
    </dsp:sp>
    <dsp:sp modelId="{16B16F43-F63F-4906-92E3-2384A38DA605}">
      <dsp:nvSpPr>
        <dsp:cNvPr id="0" name=""/>
        <dsp:cNvSpPr/>
      </dsp:nvSpPr>
      <dsp:spPr>
        <a:xfrm>
          <a:off x="0" y="1287000"/>
          <a:ext cx="7772400" cy="585000"/>
        </a:xfrm>
        <a:prstGeom prst="roundRect">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n-US" sz="2500" kern="1200" dirty="0" smtClean="0">
              <a:latin typeface="Arial" pitchFamily="34" charset="0"/>
              <a:cs typeface="Arial" pitchFamily="34" charset="0"/>
            </a:rPr>
            <a:t>Drug-drug interactions</a:t>
          </a:r>
          <a:endParaRPr lang="en-US" sz="2500" kern="1200" dirty="0">
            <a:latin typeface="Arial" pitchFamily="34" charset="0"/>
            <a:cs typeface="Arial" pitchFamily="34" charset="0"/>
          </a:endParaRPr>
        </a:p>
      </dsp:txBody>
      <dsp:txXfrm>
        <a:off x="0" y="1287000"/>
        <a:ext cx="7772400" cy="585000"/>
      </dsp:txXfrm>
    </dsp:sp>
    <dsp:sp modelId="{CDA75895-532E-4590-A13B-96B59385736F}">
      <dsp:nvSpPr>
        <dsp:cNvPr id="0" name=""/>
        <dsp:cNvSpPr/>
      </dsp:nvSpPr>
      <dsp:spPr>
        <a:xfrm>
          <a:off x="0" y="1872000"/>
          <a:ext cx="7772400" cy="41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774" tIns="31750" rIns="177800" bIns="31750" numCol="1" spcCol="1270" anchor="t" anchorCtr="0">
          <a:noAutofit/>
        </a:bodyPr>
        <a:lstStyle/>
        <a:p>
          <a:pPr marL="228600" lvl="1" indent="-228600" algn="l" defTabSz="889000">
            <a:lnSpc>
              <a:spcPct val="90000"/>
            </a:lnSpc>
            <a:spcBef>
              <a:spcPct val="0"/>
            </a:spcBef>
            <a:spcAft>
              <a:spcPct val="20000"/>
            </a:spcAft>
            <a:buChar char="••"/>
          </a:pPr>
          <a:endParaRPr lang="en-US" sz="2000" kern="1200" dirty="0">
            <a:latin typeface="Arial" pitchFamily="34" charset="0"/>
            <a:cs typeface="Arial" pitchFamily="34" charset="0"/>
          </a:endParaRPr>
        </a:p>
      </dsp:txBody>
      <dsp:txXfrm>
        <a:off x="0" y="1872000"/>
        <a:ext cx="7772400" cy="414000"/>
      </dsp:txXfrm>
    </dsp:sp>
    <dsp:sp modelId="{AF3110EC-8514-4DAF-8DC7-C7FA06680A51}">
      <dsp:nvSpPr>
        <dsp:cNvPr id="0" name=""/>
        <dsp:cNvSpPr/>
      </dsp:nvSpPr>
      <dsp:spPr>
        <a:xfrm>
          <a:off x="0" y="2286000"/>
          <a:ext cx="7772400" cy="585000"/>
        </a:xfrm>
        <a:prstGeom prst="roundRect">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n-US" sz="2500" kern="1200" dirty="0" smtClean="0">
              <a:latin typeface="Arial" pitchFamily="34" charset="0"/>
              <a:cs typeface="Arial" pitchFamily="34" charset="0"/>
            </a:rPr>
            <a:t>Duplicate medication or therapeutic duplication alert</a:t>
          </a:r>
          <a:endParaRPr lang="en-US" sz="2500" kern="1200" dirty="0">
            <a:latin typeface="Arial" pitchFamily="34" charset="0"/>
            <a:cs typeface="Arial" pitchFamily="34" charset="0"/>
          </a:endParaRPr>
        </a:p>
      </dsp:txBody>
      <dsp:txXfrm>
        <a:off x="0" y="2286000"/>
        <a:ext cx="7772400" cy="585000"/>
      </dsp:txXfrm>
    </dsp:sp>
    <dsp:sp modelId="{C58CA26C-4720-420F-A1FB-023C5979E6DA}">
      <dsp:nvSpPr>
        <dsp:cNvPr id="0" name=""/>
        <dsp:cNvSpPr/>
      </dsp:nvSpPr>
      <dsp:spPr>
        <a:xfrm>
          <a:off x="0" y="2871000"/>
          <a:ext cx="7772400" cy="41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774" tIns="31750" rIns="177800" bIns="31750" numCol="1" spcCol="1270" anchor="t" anchorCtr="0">
          <a:noAutofit/>
        </a:bodyPr>
        <a:lstStyle/>
        <a:p>
          <a:pPr marL="228600" lvl="1" indent="-228600" algn="l" defTabSz="889000">
            <a:lnSpc>
              <a:spcPct val="90000"/>
            </a:lnSpc>
            <a:spcBef>
              <a:spcPct val="0"/>
            </a:spcBef>
            <a:spcAft>
              <a:spcPct val="20000"/>
            </a:spcAft>
            <a:buChar char="••"/>
          </a:pPr>
          <a:endParaRPr lang="en-US" sz="2000" kern="1200" dirty="0">
            <a:latin typeface="Arial" pitchFamily="34" charset="0"/>
            <a:cs typeface="Arial" pitchFamily="34" charset="0"/>
          </a:endParaRPr>
        </a:p>
      </dsp:txBody>
      <dsp:txXfrm>
        <a:off x="0" y="2871000"/>
        <a:ext cx="7772400" cy="414000"/>
      </dsp:txXfrm>
    </dsp:sp>
    <dsp:sp modelId="{3526A086-FA92-46B8-8805-F9C8A15BFC16}">
      <dsp:nvSpPr>
        <dsp:cNvPr id="0" name=""/>
        <dsp:cNvSpPr/>
      </dsp:nvSpPr>
      <dsp:spPr>
        <a:xfrm>
          <a:off x="0" y="3285000"/>
          <a:ext cx="7772400" cy="585000"/>
        </a:xfrm>
        <a:prstGeom prst="roundRect">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n-US" sz="2500" kern="1200" dirty="0" smtClean="0">
              <a:latin typeface="Arial" pitchFamily="34" charset="0"/>
              <a:cs typeface="Arial" pitchFamily="34" charset="0"/>
            </a:rPr>
            <a:t>Basic medication order guidance</a:t>
          </a:r>
          <a:endParaRPr lang="en-US" sz="2500" kern="1200" dirty="0">
            <a:latin typeface="Arial" pitchFamily="34" charset="0"/>
            <a:cs typeface="Arial" pitchFamily="34" charset="0"/>
          </a:endParaRPr>
        </a:p>
      </dsp:txBody>
      <dsp:txXfrm>
        <a:off x="0" y="3285000"/>
        <a:ext cx="7772400" cy="585000"/>
      </dsp:txXfrm>
    </dsp:sp>
    <dsp:sp modelId="{9A8A0688-030E-4864-BD56-4E22796D7DE4}">
      <dsp:nvSpPr>
        <dsp:cNvPr id="0" name=""/>
        <dsp:cNvSpPr/>
      </dsp:nvSpPr>
      <dsp:spPr>
        <a:xfrm>
          <a:off x="0" y="3870000"/>
          <a:ext cx="7772400" cy="41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774" tIns="31750" rIns="177800" bIns="31750" numCol="1" spcCol="1270" anchor="t" anchorCtr="0">
          <a:noAutofit/>
        </a:bodyPr>
        <a:lstStyle/>
        <a:p>
          <a:pPr marL="228600" lvl="1" indent="-228600" algn="l" defTabSz="889000">
            <a:lnSpc>
              <a:spcPct val="90000"/>
            </a:lnSpc>
            <a:spcBef>
              <a:spcPct val="0"/>
            </a:spcBef>
            <a:spcAft>
              <a:spcPct val="20000"/>
            </a:spcAft>
            <a:buChar char="••"/>
          </a:pPr>
          <a:endParaRPr lang="en-US" sz="2000" kern="1200" dirty="0">
            <a:latin typeface="Arial" pitchFamily="34" charset="0"/>
            <a:cs typeface="Arial" pitchFamily="34" charset="0"/>
          </a:endParaRPr>
        </a:p>
      </dsp:txBody>
      <dsp:txXfrm>
        <a:off x="0" y="3870000"/>
        <a:ext cx="7772400" cy="414000"/>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C0D5AD2-F202-4E32-804E-D9F877FB93D3}">
      <dsp:nvSpPr>
        <dsp:cNvPr id="0" name=""/>
        <dsp:cNvSpPr/>
      </dsp:nvSpPr>
      <dsp:spPr>
        <a:xfrm>
          <a:off x="0" y="367919"/>
          <a:ext cx="7772400" cy="561599"/>
        </a:xfrm>
        <a:prstGeom prst="roundRect">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latin typeface="Arial" pitchFamily="34" charset="0"/>
              <a:cs typeface="Arial" pitchFamily="34" charset="0"/>
            </a:rPr>
            <a:t>Drug-Lab alerts</a:t>
          </a:r>
          <a:endParaRPr lang="en-US" sz="2400" kern="1200" dirty="0">
            <a:latin typeface="Arial" pitchFamily="34" charset="0"/>
            <a:cs typeface="Arial" pitchFamily="34" charset="0"/>
          </a:endParaRPr>
        </a:p>
      </dsp:txBody>
      <dsp:txXfrm>
        <a:off x="0" y="367919"/>
        <a:ext cx="7772400" cy="561599"/>
      </dsp:txXfrm>
    </dsp:sp>
    <dsp:sp modelId="{962D6178-386B-40AF-B37E-4AD8CEBBCDC5}">
      <dsp:nvSpPr>
        <dsp:cNvPr id="0" name=""/>
        <dsp:cNvSpPr/>
      </dsp:nvSpPr>
      <dsp:spPr>
        <a:xfrm>
          <a:off x="0" y="929519"/>
          <a:ext cx="7772400" cy="397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774" tIns="30480" rIns="170688" bIns="30480" numCol="1" spcCol="1270" anchor="t" anchorCtr="0">
          <a:noAutofit/>
        </a:bodyPr>
        <a:lstStyle/>
        <a:p>
          <a:pPr marL="171450" lvl="1" indent="-171450" algn="l" defTabSz="844550">
            <a:lnSpc>
              <a:spcPct val="90000"/>
            </a:lnSpc>
            <a:spcBef>
              <a:spcPct val="0"/>
            </a:spcBef>
            <a:spcAft>
              <a:spcPct val="20000"/>
            </a:spcAft>
            <a:buChar char="••"/>
          </a:pPr>
          <a:endParaRPr lang="en-US" sz="1900" kern="1200" dirty="0">
            <a:latin typeface="Arial" pitchFamily="34" charset="0"/>
            <a:cs typeface="Arial" pitchFamily="34" charset="0"/>
          </a:endParaRPr>
        </a:p>
      </dsp:txBody>
      <dsp:txXfrm>
        <a:off x="0" y="929519"/>
        <a:ext cx="7772400" cy="397440"/>
      </dsp:txXfrm>
    </dsp:sp>
    <dsp:sp modelId="{16B16F43-F63F-4906-92E3-2384A38DA605}">
      <dsp:nvSpPr>
        <dsp:cNvPr id="0" name=""/>
        <dsp:cNvSpPr/>
      </dsp:nvSpPr>
      <dsp:spPr>
        <a:xfrm>
          <a:off x="0" y="1326960"/>
          <a:ext cx="7772400" cy="561599"/>
        </a:xfrm>
        <a:prstGeom prst="roundRect">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latin typeface="Arial" pitchFamily="34" charset="0"/>
              <a:cs typeface="Arial" pitchFamily="34" charset="0"/>
            </a:rPr>
            <a:t>Drug-Condition interactions</a:t>
          </a:r>
          <a:endParaRPr lang="en-US" sz="2400" kern="1200" dirty="0">
            <a:latin typeface="Arial" pitchFamily="34" charset="0"/>
            <a:cs typeface="Arial" pitchFamily="34" charset="0"/>
          </a:endParaRPr>
        </a:p>
      </dsp:txBody>
      <dsp:txXfrm>
        <a:off x="0" y="1326960"/>
        <a:ext cx="7772400" cy="561599"/>
      </dsp:txXfrm>
    </dsp:sp>
    <dsp:sp modelId="{CDA75895-532E-4590-A13B-96B59385736F}">
      <dsp:nvSpPr>
        <dsp:cNvPr id="0" name=""/>
        <dsp:cNvSpPr/>
      </dsp:nvSpPr>
      <dsp:spPr>
        <a:xfrm>
          <a:off x="0" y="1888559"/>
          <a:ext cx="7772400" cy="397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774" tIns="30480" rIns="170688" bIns="30480" numCol="1" spcCol="1270" anchor="t" anchorCtr="0">
          <a:noAutofit/>
        </a:bodyPr>
        <a:lstStyle/>
        <a:p>
          <a:pPr marL="171450" lvl="1" indent="-171450" algn="l" defTabSz="844550">
            <a:lnSpc>
              <a:spcPct val="90000"/>
            </a:lnSpc>
            <a:spcBef>
              <a:spcPct val="0"/>
            </a:spcBef>
            <a:spcAft>
              <a:spcPct val="20000"/>
            </a:spcAft>
            <a:buChar char="••"/>
          </a:pPr>
          <a:endParaRPr lang="en-US" sz="1900" kern="1200" dirty="0">
            <a:latin typeface="Arial" pitchFamily="34" charset="0"/>
            <a:cs typeface="Arial" pitchFamily="34" charset="0"/>
          </a:endParaRPr>
        </a:p>
      </dsp:txBody>
      <dsp:txXfrm>
        <a:off x="0" y="1888559"/>
        <a:ext cx="7772400" cy="397440"/>
      </dsp:txXfrm>
    </dsp:sp>
    <dsp:sp modelId="{AF3110EC-8514-4DAF-8DC7-C7FA06680A51}">
      <dsp:nvSpPr>
        <dsp:cNvPr id="0" name=""/>
        <dsp:cNvSpPr/>
      </dsp:nvSpPr>
      <dsp:spPr>
        <a:xfrm>
          <a:off x="0" y="2285999"/>
          <a:ext cx="7772400" cy="561599"/>
        </a:xfrm>
        <a:prstGeom prst="roundRect">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latin typeface="Arial" pitchFamily="34" charset="0"/>
              <a:cs typeface="Arial" pitchFamily="34" charset="0"/>
            </a:rPr>
            <a:t>Drug-Disease Contraindication alerts</a:t>
          </a:r>
          <a:endParaRPr lang="en-US" sz="2400" kern="1200" dirty="0">
            <a:latin typeface="Arial" pitchFamily="34" charset="0"/>
            <a:cs typeface="Arial" pitchFamily="34" charset="0"/>
          </a:endParaRPr>
        </a:p>
      </dsp:txBody>
      <dsp:txXfrm>
        <a:off x="0" y="2285999"/>
        <a:ext cx="7772400" cy="561599"/>
      </dsp:txXfrm>
    </dsp:sp>
    <dsp:sp modelId="{C58CA26C-4720-420F-A1FB-023C5979E6DA}">
      <dsp:nvSpPr>
        <dsp:cNvPr id="0" name=""/>
        <dsp:cNvSpPr/>
      </dsp:nvSpPr>
      <dsp:spPr>
        <a:xfrm>
          <a:off x="0" y="2847599"/>
          <a:ext cx="7772400" cy="397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774" tIns="30480" rIns="170688" bIns="30480" numCol="1" spcCol="1270" anchor="t" anchorCtr="0">
          <a:noAutofit/>
        </a:bodyPr>
        <a:lstStyle/>
        <a:p>
          <a:pPr marL="171450" lvl="1" indent="-171450" algn="l" defTabSz="844550">
            <a:lnSpc>
              <a:spcPct val="90000"/>
            </a:lnSpc>
            <a:spcBef>
              <a:spcPct val="0"/>
            </a:spcBef>
            <a:spcAft>
              <a:spcPct val="20000"/>
            </a:spcAft>
            <a:buChar char="••"/>
          </a:pPr>
          <a:endParaRPr lang="en-US" sz="1900" kern="1200" dirty="0">
            <a:latin typeface="Arial" pitchFamily="34" charset="0"/>
            <a:cs typeface="Arial" pitchFamily="34" charset="0"/>
          </a:endParaRPr>
        </a:p>
      </dsp:txBody>
      <dsp:txXfrm>
        <a:off x="0" y="2847599"/>
        <a:ext cx="7772400" cy="397440"/>
      </dsp:txXfrm>
    </dsp:sp>
    <dsp:sp modelId="{3526A086-FA92-46B8-8805-F9C8A15BFC16}">
      <dsp:nvSpPr>
        <dsp:cNvPr id="0" name=""/>
        <dsp:cNvSpPr/>
      </dsp:nvSpPr>
      <dsp:spPr>
        <a:xfrm>
          <a:off x="0" y="3245040"/>
          <a:ext cx="7772400" cy="561599"/>
        </a:xfrm>
        <a:prstGeom prst="roundRect">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latin typeface="Arial" pitchFamily="34" charset="0"/>
              <a:cs typeface="Arial" pitchFamily="34" charset="0"/>
            </a:rPr>
            <a:t>Drug-condition alerts aimed at appropriate prescribing</a:t>
          </a:r>
          <a:endParaRPr lang="en-US" sz="2400" kern="1200" dirty="0">
            <a:latin typeface="Arial" pitchFamily="34" charset="0"/>
            <a:cs typeface="Arial" pitchFamily="34" charset="0"/>
          </a:endParaRPr>
        </a:p>
      </dsp:txBody>
      <dsp:txXfrm>
        <a:off x="0" y="3245040"/>
        <a:ext cx="7772400" cy="561599"/>
      </dsp:txXfrm>
    </dsp:sp>
    <dsp:sp modelId="{9A8A0688-030E-4864-BD56-4E22796D7DE4}">
      <dsp:nvSpPr>
        <dsp:cNvPr id="0" name=""/>
        <dsp:cNvSpPr/>
      </dsp:nvSpPr>
      <dsp:spPr>
        <a:xfrm>
          <a:off x="0" y="3806640"/>
          <a:ext cx="7772400" cy="397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774" tIns="30480" rIns="170688" bIns="30480" numCol="1" spcCol="1270" anchor="t" anchorCtr="0">
          <a:noAutofit/>
        </a:bodyPr>
        <a:lstStyle/>
        <a:p>
          <a:pPr marL="171450" lvl="1" indent="-171450" algn="l" defTabSz="844550">
            <a:lnSpc>
              <a:spcPct val="90000"/>
            </a:lnSpc>
            <a:spcBef>
              <a:spcPct val="0"/>
            </a:spcBef>
            <a:spcAft>
              <a:spcPct val="20000"/>
            </a:spcAft>
            <a:buChar char="••"/>
          </a:pPr>
          <a:endParaRPr lang="en-US" sz="1900" kern="1200" dirty="0">
            <a:latin typeface="Arial" pitchFamily="34" charset="0"/>
            <a:cs typeface="Arial" pitchFamily="34" charset="0"/>
          </a:endParaRPr>
        </a:p>
      </dsp:txBody>
      <dsp:txXfrm>
        <a:off x="0" y="3806640"/>
        <a:ext cx="7772400" cy="397440"/>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C0D5AD2-F202-4E32-804E-D9F877FB93D3}">
      <dsp:nvSpPr>
        <dsp:cNvPr id="0" name=""/>
        <dsp:cNvSpPr/>
      </dsp:nvSpPr>
      <dsp:spPr>
        <a:xfrm>
          <a:off x="0" y="48240"/>
          <a:ext cx="7772400" cy="655200"/>
        </a:xfrm>
        <a:prstGeom prst="roundRect">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latin typeface="Arial" pitchFamily="34" charset="0"/>
              <a:cs typeface="Arial" pitchFamily="34" charset="0"/>
            </a:rPr>
            <a:t>Drug-age alerts</a:t>
          </a:r>
          <a:endParaRPr lang="en-US" sz="2800" kern="1200" dirty="0">
            <a:latin typeface="Arial" pitchFamily="34" charset="0"/>
            <a:cs typeface="Arial" pitchFamily="34" charset="0"/>
          </a:endParaRPr>
        </a:p>
      </dsp:txBody>
      <dsp:txXfrm>
        <a:off x="0" y="48240"/>
        <a:ext cx="7772400" cy="655200"/>
      </dsp:txXfrm>
    </dsp:sp>
    <dsp:sp modelId="{962D6178-386B-40AF-B37E-4AD8CEBBCDC5}">
      <dsp:nvSpPr>
        <dsp:cNvPr id="0" name=""/>
        <dsp:cNvSpPr/>
      </dsp:nvSpPr>
      <dsp:spPr>
        <a:xfrm>
          <a:off x="0" y="703440"/>
          <a:ext cx="7772400" cy="463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774" tIns="35560" rIns="199136" bIns="35560" numCol="1" spcCol="1270" anchor="t" anchorCtr="0">
          <a:noAutofit/>
        </a:bodyPr>
        <a:lstStyle/>
        <a:p>
          <a:pPr marL="228600" lvl="1" indent="-228600" algn="l" defTabSz="977900">
            <a:lnSpc>
              <a:spcPct val="90000"/>
            </a:lnSpc>
            <a:spcBef>
              <a:spcPct val="0"/>
            </a:spcBef>
            <a:spcAft>
              <a:spcPct val="20000"/>
            </a:spcAft>
            <a:buChar char="••"/>
          </a:pPr>
          <a:endParaRPr lang="en-US" sz="2200" kern="1200" dirty="0">
            <a:latin typeface="Arial" pitchFamily="34" charset="0"/>
            <a:cs typeface="Arial" pitchFamily="34" charset="0"/>
          </a:endParaRPr>
        </a:p>
      </dsp:txBody>
      <dsp:txXfrm>
        <a:off x="0" y="703440"/>
        <a:ext cx="7772400" cy="463680"/>
      </dsp:txXfrm>
    </dsp:sp>
    <dsp:sp modelId="{16B16F43-F63F-4906-92E3-2384A38DA605}">
      <dsp:nvSpPr>
        <dsp:cNvPr id="0" name=""/>
        <dsp:cNvSpPr/>
      </dsp:nvSpPr>
      <dsp:spPr>
        <a:xfrm>
          <a:off x="0" y="1167120"/>
          <a:ext cx="7772400" cy="655200"/>
        </a:xfrm>
        <a:prstGeom prst="roundRect">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latin typeface="Arial" pitchFamily="34" charset="0"/>
              <a:cs typeface="Arial" pitchFamily="34" charset="0"/>
            </a:rPr>
            <a:t>Drug-formulary alerts</a:t>
          </a:r>
          <a:endParaRPr lang="en-US" sz="2800" kern="1200" dirty="0">
            <a:latin typeface="Arial" pitchFamily="34" charset="0"/>
            <a:cs typeface="Arial" pitchFamily="34" charset="0"/>
          </a:endParaRPr>
        </a:p>
      </dsp:txBody>
      <dsp:txXfrm>
        <a:off x="0" y="1167120"/>
        <a:ext cx="7772400" cy="655200"/>
      </dsp:txXfrm>
    </dsp:sp>
    <dsp:sp modelId="{CDA75895-532E-4590-A13B-96B59385736F}">
      <dsp:nvSpPr>
        <dsp:cNvPr id="0" name=""/>
        <dsp:cNvSpPr/>
      </dsp:nvSpPr>
      <dsp:spPr>
        <a:xfrm>
          <a:off x="0" y="1822320"/>
          <a:ext cx="7772400" cy="463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774" tIns="35560" rIns="199136" bIns="35560" numCol="1" spcCol="1270" anchor="t" anchorCtr="0">
          <a:noAutofit/>
        </a:bodyPr>
        <a:lstStyle/>
        <a:p>
          <a:pPr marL="228600" lvl="1" indent="-228600" algn="l" defTabSz="977900">
            <a:lnSpc>
              <a:spcPct val="90000"/>
            </a:lnSpc>
            <a:spcBef>
              <a:spcPct val="0"/>
            </a:spcBef>
            <a:spcAft>
              <a:spcPct val="20000"/>
            </a:spcAft>
            <a:buChar char="••"/>
          </a:pPr>
          <a:endParaRPr lang="en-US" sz="2200" kern="1200" dirty="0">
            <a:latin typeface="Arial" pitchFamily="34" charset="0"/>
            <a:cs typeface="Arial" pitchFamily="34" charset="0"/>
          </a:endParaRPr>
        </a:p>
      </dsp:txBody>
      <dsp:txXfrm>
        <a:off x="0" y="1822320"/>
        <a:ext cx="7772400" cy="463680"/>
      </dsp:txXfrm>
    </dsp:sp>
    <dsp:sp modelId="{AF3110EC-8514-4DAF-8DC7-C7FA06680A51}">
      <dsp:nvSpPr>
        <dsp:cNvPr id="0" name=""/>
        <dsp:cNvSpPr/>
      </dsp:nvSpPr>
      <dsp:spPr>
        <a:xfrm>
          <a:off x="0" y="2286000"/>
          <a:ext cx="7772400" cy="655200"/>
        </a:xfrm>
        <a:prstGeom prst="roundRect">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latin typeface="Arial" pitchFamily="34" charset="0"/>
              <a:cs typeface="Arial" pitchFamily="34" charset="0"/>
            </a:rPr>
            <a:t>Dosing guidelines</a:t>
          </a:r>
          <a:endParaRPr lang="en-US" sz="2800" kern="1200" dirty="0">
            <a:latin typeface="Arial" pitchFamily="34" charset="0"/>
            <a:cs typeface="Arial" pitchFamily="34" charset="0"/>
          </a:endParaRPr>
        </a:p>
      </dsp:txBody>
      <dsp:txXfrm>
        <a:off x="0" y="2286000"/>
        <a:ext cx="7772400" cy="655200"/>
      </dsp:txXfrm>
    </dsp:sp>
    <dsp:sp modelId="{C58CA26C-4720-420F-A1FB-023C5979E6DA}">
      <dsp:nvSpPr>
        <dsp:cNvPr id="0" name=""/>
        <dsp:cNvSpPr/>
      </dsp:nvSpPr>
      <dsp:spPr>
        <a:xfrm>
          <a:off x="0" y="2941200"/>
          <a:ext cx="7772400" cy="463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774" tIns="35560" rIns="199136" bIns="35560" numCol="1" spcCol="1270" anchor="t" anchorCtr="0">
          <a:noAutofit/>
        </a:bodyPr>
        <a:lstStyle/>
        <a:p>
          <a:pPr marL="228600" lvl="1" indent="-228600" algn="l" defTabSz="977900">
            <a:lnSpc>
              <a:spcPct val="90000"/>
            </a:lnSpc>
            <a:spcBef>
              <a:spcPct val="0"/>
            </a:spcBef>
            <a:spcAft>
              <a:spcPct val="20000"/>
            </a:spcAft>
            <a:buChar char="••"/>
          </a:pPr>
          <a:endParaRPr lang="en-US" sz="2200" kern="1200" dirty="0">
            <a:latin typeface="Arial" pitchFamily="34" charset="0"/>
            <a:cs typeface="Arial" pitchFamily="34" charset="0"/>
          </a:endParaRPr>
        </a:p>
      </dsp:txBody>
      <dsp:txXfrm>
        <a:off x="0" y="2941200"/>
        <a:ext cx="7772400" cy="463680"/>
      </dsp:txXfrm>
    </dsp:sp>
    <dsp:sp modelId="{3526A086-FA92-46B8-8805-F9C8A15BFC16}">
      <dsp:nvSpPr>
        <dsp:cNvPr id="0" name=""/>
        <dsp:cNvSpPr/>
      </dsp:nvSpPr>
      <dsp:spPr>
        <a:xfrm>
          <a:off x="0" y="3404880"/>
          <a:ext cx="7772400" cy="655200"/>
        </a:xfrm>
        <a:prstGeom prst="roundRect">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latin typeface="Arial" pitchFamily="34" charset="0"/>
              <a:cs typeface="Arial" pitchFamily="34" charset="0"/>
            </a:rPr>
            <a:t>Complex prescribing alerts</a:t>
          </a:r>
          <a:endParaRPr lang="en-US" sz="2800" kern="1200" dirty="0">
            <a:latin typeface="Arial" pitchFamily="34" charset="0"/>
            <a:cs typeface="Arial" pitchFamily="34" charset="0"/>
          </a:endParaRPr>
        </a:p>
      </dsp:txBody>
      <dsp:txXfrm>
        <a:off x="0" y="3404880"/>
        <a:ext cx="7772400" cy="655200"/>
      </dsp:txXfrm>
    </dsp:sp>
    <dsp:sp modelId="{9A8A0688-030E-4864-BD56-4E22796D7DE4}">
      <dsp:nvSpPr>
        <dsp:cNvPr id="0" name=""/>
        <dsp:cNvSpPr/>
      </dsp:nvSpPr>
      <dsp:spPr>
        <a:xfrm>
          <a:off x="0" y="4060080"/>
          <a:ext cx="7772400" cy="463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774" tIns="35560" rIns="199136" bIns="35560" numCol="1" spcCol="1270" anchor="t" anchorCtr="0">
          <a:noAutofit/>
        </a:bodyPr>
        <a:lstStyle/>
        <a:p>
          <a:pPr marL="228600" lvl="1" indent="-228600" algn="l" defTabSz="977900">
            <a:lnSpc>
              <a:spcPct val="90000"/>
            </a:lnSpc>
            <a:spcBef>
              <a:spcPct val="0"/>
            </a:spcBef>
            <a:spcAft>
              <a:spcPct val="20000"/>
            </a:spcAft>
            <a:buChar char="••"/>
          </a:pPr>
          <a:endParaRPr lang="en-US" sz="2200" kern="1200" dirty="0">
            <a:latin typeface="Arial" pitchFamily="34" charset="0"/>
            <a:cs typeface="Arial" pitchFamily="34" charset="0"/>
          </a:endParaRPr>
        </a:p>
      </dsp:txBody>
      <dsp:txXfrm>
        <a:off x="0" y="4060080"/>
        <a:ext cx="7772400" cy="463680"/>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C0D5AD2-F202-4E32-804E-D9F877FB93D3}">
      <dsp:nvSpPr>
        <dsp:cNvPr id="0" name=""/>
        <dsp:cNvSpPr/>
      </dsp:nvSpPr>
      <dsp:spPr>
        <a:xfrm>
          <a:off x="0" y="445679"/>
          <a:ext cx="7772400" cy="842400"/>
        </a:xfrm>
        <a:prstGeom prst="roundRect">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en-US" sz="3600" kern="1200" dirty="0" smtClean="0">
              <a:latin typeface="Arial" pitchFamily="34" charset="0"/>
              <a:cs typeface="Arial" pitchFamily="34" charset="0"/>
            </a:rPr>
            <a:t>Drug-laboratory alerts</a:t>
          </a:r>
          <a:endParaRPr lang="en-US" sz="3600" kern="1200" dirty="0">
            <a:latin typeface="Arial" pitchFamily="34" charset="0"/>
            <a:cs typeface="Arial" pitchFamily="34" charset="0"/>
          </a:endParaRPr>
        </a:p>
      </dsp:txBody>
      <dsp:txXfrm>
        <a:off x="0" y="445679"/>
        <a:ext cx="7772400" cy="842400"/>
      </dsp:txXfrm>
    </dsp:sp>
    <dsp:sp modelId="{16B16F43-F63F-4906-92E3-2384A38DA605}">
      <dsp:nvSpPr>
        <dsp:cNvPr id="0" name=""/>
        <dsp:cNvSpPr/>
      </dsp:nvSpPr>
      <dsp:spPr>
        <a:xfrm>
          <a:off x="0" y="1391759"/>
          <a:ext cx="7772400" cy="842400"/>
        </a:xfrm>
        <a:prstGeom prst="roundRect">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en-US" sz="3600" kern="1200" dirty="0" smtClean="0">
              <a:latin typeface="Arial" pitchFamily="34" charset="0"/>
              <a:cs typeface="Arial" pitchFamily="34" charset="0"/>
            </a:rPr>
            <a:t>Duplicate laboratory testing alert</a:t>
          </a:r>
          <a:endParaRPr lang="en-US" sz="3600" kern="1200" dirty="0">
            <a:latin typeface="Arial" pitchFamily="34" charset="0"/>
            <a:cs typeface="Arial" pitchFamily="34" charset="0"/>
          </a:endParaRPr>
        </a:p>
      </dsp:txBody>
      <dsp:txXfrm>
        <a:off x="0" y="1391759"/>
        <a:ext cx="7772400" cy="842400"/>
      </dsp:txXfrm>
    </dsp:sp>
    <dsp:sp modelId="{3526A086-FA92-46B8-8805-F9C8A15BFC16}">
      <dsp:nvSpPr>
        <dsp:cNvPr id="0" name=""/>
        <dsp:cNvSpPr/>
      </dsp:nvSpPr>
      <dsp:spPr>
        <a:xfrm>
          <a:off x="0" y="2337840"/>
          <a:ext cx="7772400" cy="842400"/>
        </a:xfrm>
        <a:prstGeom prst="roundRect">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en-US" sz="3600" kern="1200" dirty="0" smtClean="0">
              <a:latin typeface="Arial" pitchFamily="34" charset="0"/>
              <a:cs typeface="Arial" pitchFamily="34" charset="0"/>
            </a:rPr>
            <a:t>Basic laboratory test order guidance</a:t>
          </a:r>
          <a:endParaRPr lang="en-US" sz="3600" kern="1200" dirty="0">
            <a:latin typeface="Arial" pitchFamily="34" charset="0"/>
            <a:cs typeface="Arial" pitchFamily="34" charset="0"/>
          </a:endParaRPr>
        </a:p>
      </dsp:txBody>
      <dsp:txXfrm>
        <a:off x="0" y="2337840"/>
        <a:ext cx="7772400" cy="842400"/>
      </dsp:txXfrm>
    </dsp:sp>
    <dsp:sp modelId="{A3CF13BE-45CE-4D27-90E5-4BDD84CDC0CD}">
      <dsp:nvSpPr>
        <dsp:cNvPr id="0" name=""/>
        <dsp:cNvSpPr/>
      </dsp:nvSpPr>
      <dsp:spPr>
        <a:xfrm>
          <a:off x="0" y="3283920"/>
          <a:ext cx="7772400" cy="842400"/>
        </a:xfrm>
        <a:prstGeom prst="roundRect">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en-US" sz="3600" kern="1200" dirty="0" smtClean="0">
              <a:latin typeface="Arial" pitchFamily="34" charset="0"/>
              <a:cs typeface="Arial" pitchFamily="34" charset="0"/>
            </a:rPr>
            <a:t>Public health situational awareness</a:t>
          </a:r>
          <a:endParaRPr lang="en-US" sz="3600" kern="1200" dirty="0">
            <a:latin typeface="Arial" pitchFamily="34" charset="0"/>
            <a:cs typeface="Arial" pitchFamily="34" charset="0"/>
          </a:endParaRPr>
        </a:p>
      </dsp:txBody>
      <dsp:txXfrm>
        <a:off x="0" y="3283920"/>
        <a:ext cx="7772400" cy="842400"/>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65ECC4A-21F0-4694-91B5-E0CF45F2BFC6}">
      <dsp:nvSpPr>
        <dsp:cNvPr id="0" name=""/>
        <dsp:cNvSpPr/>
      </dsp:nvSpPr>
      <dsp:spPr>
        <a:xfrm>
          <a:off x="3108960" y="0"/>
          <a:ext cx="4663440" cy="1428749"/>
        </a:xfrm>
        <a:prstGeom prst="rightArrow">
          <a:avLst>
            <a:gd name="adj1" fmla="val 75000"/>
            <a:gd name="adj2" fmla="val 5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6510" tIns="16510" rIns="16510" bIns="16510" numCol="1" spcCol="1270" anchor="t" anchorCtr="0">
          <a:noAutofit/>
        </a:bodyPr>
        <a:lstStyle/>
        <a:p>
          <a:pPr marL="228600" lvl="1" indent="-228600" algn="l" defTabSz="1155700">
            <a:lnSpc>
              <a:spcPct val="90000"/>
            </a:lnSpc>
            <a:spcBef>
              <a:spcPct val="0"/>
            </a:spcBef>
            <a:spcAft>
              <a:spcPct val="15000"/>
            </a:spcAft>
            <a:buChar char="••"/>
          </a:pPr>
          <a:r>
            <a:rPr lang="en-US" sz="2600" kern="1200" dirty="0" smtClean="0">
              <a:latin typeface="Arial" pitchFamily="34" charset="0"/>
              <a:cs typeface="Arial" pitchFamily="34" charset="0"/>
            </a:rPr>
            <a:t>Provides recommended treatment</a:t>
          </a:r>
          <a:endParaRPr lang="en-US" sz="2600" kern="1200" dirty="0">
            <a:latin typeface="Arial" pitchFamily="34" charset="0"/>
            <a:cs typeface="Arial" pitchFamily="34" charset="0"/>
          </a:endParaRPr>
        </a:p>
      </dsp:txBody>
      <dsp:txXfrm>
        <a:off x="3108960" y="0"/>
        <a:ext cx="4663440" cy="1428749"/>
      </dsp:txXfrm>
    </dsp:sp>
    <dsp:sp modelId="{B9712AE1-E210-4496-BEBE-EBAC9820C6AC}">
      <dsp:nvSpPr>
        <dsp:cNvPr id="0" name=""/>
        <dsp:cNvSpPr/>
      </dsp:nvSpPr>
      <dsp:spPr>
        <a:xfrm>
          <a:off x="0" y="0"/>
          <a:ext cx="3108960" cy="1428749"/>
        </a:xfrm>
        <a:prstGeom prst="round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56210" tIns="78105" rIns="156210" bIns="78105" numCol="1" spcCol="1270" anchor="ctr" anchorCtr="0">
          <a:noAutofit/>
        </a:bodyPr>
        <a:lstStyle/>
        <a:p>
          <a:pPr lvl="0" algn="ctr" defTabSz="1822450">
            <a:lnSpc>
              <a:spcPct val="90000"/>
            </a:lnSpc>
            <a:spcBef>
              <a:spcPct val="0"/>
            </a:spcBef>
            <a:spcAft>
              <a:spcPct val="35000"/>
            </a:spcAft>
          </a:pPr>
          <a:r>
            <a:rPr lang="en-US" sz="4100" kern="1200" dirty="0" smtClean="0">
              <a:latin typeface="Arial" pitchFamily="34" charset="0"/>
              <a:cs typeface="Arial" pitchFamily="34" charset="0"/>
            </a:rPr>
            <a:t>Guiding</a:t>
          </a:r>
          <a:endParaRPr lang="en-US" sz="4100" kern="1200" dirty="0">
            <a:latin typeface="Arial" pitchFamily="34" charset="0"/>
            <a:cs typeface="Arial" pitchFamily="34" charset="0"/>
          </a:endParaRPr>
        </a:p>
      </dsp:txBody>
      <dsp:txXfrm>
        <a:off x="0" y="0"/>
        <a:ext cx="3108960" cy="1428749"/>
      </dsp:txXfrm>
    </dsp:sp>
    <dsp:sp modelId="{70F36545-7CFE-4661-B1DA-7416FE102F31}">
      <dsp:nvSpPr>
        <dsp:cNvPr id="0" name=""/>
        <dsp:cNvSpPr/>
      </dsp:nvSpPr>
      <dsp:spPr>
        <a:xfrm>
          <a:off x="3108960" y="1571625"/>
          <a:ext cx="4663440" cy="1428749"/>
        </a:xfrm>
        <a:prstGeom prst="rightArrow">
          <a:avLst>
            <a:gd name="adj1" fmla="val 75000"/>
            <a:gd name="adj2" fmla="val 5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6510" tIns="16510" rIns="16510" bIns="16510" numCol="1" spcCol="1270" anchor="t" anchorCtr="0">
          <a:noAutofit/>
        </a:bodyPr>
        <a:lstStyle/>
        <a:p>
          <a:pPr marL="228600" lvl="1" indent="-228600" algn="l" defTabSz="1155700">
            <a:lnSpc>
              <a:spcPct val="90000"/>
            </a:lnSpc>
            <a:spcBef>
              <a:spcPct val="0"/>
            </a:spcBef>
            <a:spcAft>
              <a:spcPct val="15000"/>
            </a:spcAft>
            <a:buChar char="••"/>
          </a:pPr>
          <a:r>
            <a:rPr lang="en-US" sz="2600" kern="1200" dirty="0" smtClean="0">
              <a:latin typeface="Arial" pitchFamily="34" charset="0"/>
              <a:cs typeface="Arial" pitchFamily="34" charset="0"/>
            </a:rPr>
            <a:t>Checks prescriptions against clinical practice guidelines</a:t>
          </a:r>
          <a:endParaRPr lang="en-US" sz="2600" kern="1200" dirty="0">
            <a:latin typeface="Arial" pitchFamily="34" charset="0"/>
            <a:cs typeface="Arial" pitchFamily="34" charset="0"/>
          </a:endParaRPr>
        </a:p>
      </dsp:txBody>
      <dsp:txXfrm>
        <a:off x="3108960" y="1571625"/>
        <a:ext cx="4663440" cy="1428749"/>
      </dsp:txXfrm>
    </dsp:sp>
    <dsp:sp modelId="{9B7C2AFE-1A47-425A-BA78-F746752FAA71}">
      <dsp:nvSpPr>
        <dsp:cNvPr id="0" name=""/>
        <dsp:cNvSpPr/>
      </dsp:nvSpPr>
      <dsp:spPr>
        <a:xfrm>
          <a:off x="0" y="1571625"/>
          <a:ext cx="3108960" cy="1428749"/>
        </a:xfrm>
        <a:prstGeom prst="round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56210" tIns="78105" rIns="156210" bIns="78105" numCol="1" spcCol="1270" anchor="ctr" anchorCtr="0">
          <a:noAutofit/>
        </a:bodyPr>
        <a:lstStyle/>
        <a:p>
          <a:pPr lvl="0" algn="ctr" defTabSz="1822450">
            <a:lnSpc>
              <a:spcPct val="90000"/>
            </a:lnSpc>
            <a:spcBef>
              <a:spcPct val="0"/>
            </a:spcBef>
            <a:spcAft>
              <a:spcPct val="35000"/>
            </a:spcAft>
          </a:pPr>
          <a:r>
            <a:rPr lang="en-US" sz="4100" kern="1200" dirty="0" smtClean="0">
              <a:latin typeface="Arial" pitchFamily="34" charset="0"/>
              <a:cs typeface="Arial" pitchFamily="34" charset="0"/>
            </a:rPr>
            <a:t>Critiquing</a:t>
          </a:r>
          <a:endParaRPr lang="en-US" sz="4100" kern="1200" dirty="0">
            <a:latin typeface="Arial" pitchFamily="34" charset="0"/>
            <a:cs typeface="Arial" pitchFamily="34" charset="0"/>
          </a:endParaRPr>
        </a:p>
      </dsp:txBody>
      <dsp:txXfrm>
        <a:off x="0" y="1571625"/>
        <a:ext cx="3108960" cy="1428749"/>
      </dsp:txXfrm>
    </dsp:sp>
    <dsp:sp modelId="{F3CCD70F-9FAF-418E-BE50-EEB266F811A4}">
      <dsp:nvSpPr>
        <dsp:cNvPr id="0" name=""/>
        <dsp:cNvSpPr/>
      </dsp:nvSpPr>
      <dsp:spPr>
        <a:xfrm>
          <a:off x="3108960" y="3143250"/>
          <a:ext cx="4663440" cy="1428749"/>
        </a:xfrm>
        <a:prstGeom prst="rightArrow">
          <a:avLst>
            <a:gd name="adj1" fmla="val 75000"/>
            <a:gd name="adj2" fmla="val 5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6510" tIns="16510" rIns="16510" bIns="16510" numCol="1" spcCol="1270" anchor="t" anchorCtr="0">
          <a:noAutofit/>
        </a:bodyPr>
        <a:lstStyle/>
        <a:p>
          <a:pPr marL="228600" lvl="1" indent="-228600" algn="l" defTabSz="1155700">
            <a:lnSpc>
              <a:spcPct val="90000"/>
            </a:lnSpc>
            <a:spcBef>
              <a:spcPct val="0"/>
            </a:spcBef>
            <a:spcAft>
              <a:spcPct val="15000"/>
            </a:spcAft>
            <a:buChar char="••"/>
          </a:pPr>
          <a:r>
            <a:rPr lang="en-US" sz="2600" kern="1200" dirty="0" smtClean="0">
              <a:latin typeface="Arial" pitchFamily="34" charset="0"/>
              <a:cs typeface="Arial" pitchFamily="34" charset="0"/>
            </a:rPr>
            <a:t>Helps provider follow the patient</a:t>
          </a:r>
          <a:endParaRPr lang="en-US" sz="2600" kern="1200" dirty="0">
            <a:latin typeface="Arial" pitchFamily="34" charset="0"/>
            <a:cs typeface="Arial" pitchFamily="34" charset="0"/>
          </a:endParaRPr>
        </a:p>
      </dsp:txBody>
      <dsp:txXfrm>
        <a:off x="3108960" y="3143250"/>
        <a:ext cx="4663440" cy="1428749"/>
      </dsp:txXfrm>
    </dsp:sp>
    <dsp:sp modelId="{E0499FD0-D0F8-4D03-8B77-803D802A470C}">
      <dsp:nvSpPr>
        <dsp:cNvPr id="0" name=""/>
        <dsp:cNvSpPr/>
      </dsp:nvSpPr>
      <dsp:spPr>
        <a:xfrm>
          <a:off x="0" y="3143250"/>
          <a:ext cx="3108960" cy="1428749"/>
        </a:xfrm>
        <a:prstGeom prst="round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56210" tIns="78105" rIns="156210" bIns="78105" numCol="1" spcCol="1270" anchor="ctr" anchorCtr="0">
          <a:noAutofit/>
        </a:bodyPr>
        <a:lstStyle/>
        <a:p>
          <a:pPr lvl="0" algn="ctr" defTabSz="1822450">
            <a:lnSpc>
              <a:spcPct val="90000"/>
            </a:lnSpc>
            <a:spcBef>
              <a:spcPct val="0"/>
            </a:spcBef>
            <a:spcAft>
              <a:spcPct val="35000"/>
            </a:spcAft>
          </a:pPr>
          <a:r>
            <a:rPr lang="en-US" sz="4100" kern="1200" dirty="0" smtClean="0">
              <a:latin typeface="Arial" pitchFamily="34" charset="0"/>
              <a:cs typeface="Arial" pitchFamily="34" charset="0"/>
            </a:rPr>
            <a:t>Monitoring</a:t>
          </a:r>
          <a:endParaRPr lang="en-US" sz="4100" kern="1200" dirty="0">
            <a:latin typeface="Arial" pitchFamily="34" charset="0"/>
            <a:cs typeface="Arial" pitchFamily="34" charset="0"/>
          </a:endParaRPr>
        </a:p>
      </dsp:txBody>
      <dsp:txXfrm>
        <a:off x="0" y="3143250"/>
        <a:ext cx="3108960" cy="1428749"/>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BA6C17-6160-4A05-A63D-8C514DD1958F}" type="datetimeFigureOut">
              <a:rPr lang="en-US" smtClean="0"/>
              <a:pPr/>
              <a:t>8/3/2010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777912-5513-44BC-9324-49BDEAD81DE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Welcome back to Decision Support for Quality Improvement. This</a:t>
            </a:r>
            <a:r>
              <a:rPr lang="en-US" baseline="0" dirty="0" smtClean="0"/>
              <a:t> unit is designed to provide you with a deeper understanding of the role of alerts and clinical reminders, their benefits, and potential hazards.</a:t>
            </a:r>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Drug-age alerts are generated to discourage prescribing of a certain drug in the elderly or in children. Drug-formulary</a:t>
            </a:r>
            <a:r>
              <a:rPr lang="en-US" baseline="0" dirty="0" smtClean="0"/>
              <a:t> alerts are generated to notify the prescriber that a particular brand or drug is neither included nor recommended in the formulary at the prescribing location. Dosing guidelines are alerts that take into account complex patient characteristics such as age, renal/liver function, pregnancy or female of childbearing potential, pediatric weight-based dosing, drug utilization restrictions, or clinical indication. Finally, complex prescribing alerts are generated with combined features of basic and advanced alerts.</a:t>
            </a:r>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Angela </a:t>
            </a:r>
            <a:r>
              <a:rPr lang="en-US" dirty="0" err="1" smtClean="0"/>
              <a:t>Schledlbauer</a:t>
            </a:r>
            <a:r>
              <a:rPr lang="en-US" dirty="0" smtClean="0"/>
              <a:t> and her colleagues</a:t>
            </a:r>
            <a:r>
              <a:rPr lang="en-US" baseline="0" dirty="0" smtClean="0"/>
              <a:t> performed a systematic review of the evidence that supports use of computerized alerts and prompts to improve drug prescribing behaviors. Most of the studies reviewed showed positive benefits. 23 of 27 drug alert types that were identified demonstrated benefits in terms of improving prescriber behavior and reducing error rates. They found that the greatest potential for benefit was with drug-drug interaction and drug disease contraindication alerts, and age-related dosing guidelines.</a:t>
            </a:r>
          </a:p>
          <a:p>
            <a:endParaRPr lang="en-US" baseline="0" dirty="0" smtClean="0"/>
          </a:p>
          <a:p>
            <a:r>
              <a:rPr lang="en-US" dirty="0" err="1" smtClean="0"/>
              <a:t>Schedlbauer</a:t>
            </a:r>
            <a:r>
              <a:rPr lang="en-US" dirty="0" smtClean="0"/>
              <a:t>, A, Prasad V, </a:t>
            </a:r>
            <a:r>
              <a:rPr lang="en-US" dirty="0" err="1" smtClean="0"/>
              <a:t>Mulvaney</a:t>
            </a:r>
            <a:r>
              <a:rPr lang="en-US" dirty="0" smtClean="0"/>
              <a:t> C, </a:t>
            </a:r>
            <a:r>
              <a:rPr lang="en-US" dirty="0" err="1" smtClean="0"/>
              <a:t>Phansalkar</a:t>
            </a:r>
            <a:r>
              <a:rPr lang="en-US" dirty="0" smtClean="0"/>
              <a:t> S, Stanton W, Bates DW, Avery AJ (2009). </a:t>
            </a:r>
          </a:p>
          <a:p>
            <a:r>
              <a:rPr lang="en-US" b="0" dirty="0" smtClean="0"/>
              <a:t>What evidence supports the use of computerized alerts and prompts to improve clinicians' prescribing behavior?</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Journal of the American Medical Informatics Association;16(4):531-8. </a:t>
            </a:r>
            <a:r>
              <a:rPr lang="en-US" dirty="0" err="1" smtClean="0"/>
              <a:t>Epub</a:t>
            </a:r>
            <a:r>
              <a:rPr lang="en-US" dirty="0" smtClean="0"/>
              <a:t> 2009 Apr 23.</a:t>
            </a:r>
          </a:p>
          <a:p>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A group of northeastern researchers wanted</a:t>
            </a:r>
            <a:r>
              <a:rPr lang="en-US" baseline="0" dirty="0" smtClean="0"/>
              <a:t> to find a way to improve clinician acceptance of drug alerts in ambulatory care settings. They designed a selective set of drug alerts using a criticality leveling systems. Level 1 alerts were the most critical and a clinician could not proceed with the prescription without eliminating the contraindication. Level 2 alerts were very important, but the clinician could proceed if he or she provided a reason for overriding the alert. Level 3 alerts were designed to not disrupt workflow, but to provide important information for the clinician to take into consideration. Through this  research, Shah’s team was able to demonstrate that by designating only critical to high-severity alerts to be interruptive of clinician workflow  they were able to minimize workflow disruptions and improve clinician acceptance of drug alerts.</a:t>
            </a:r>
            <a:endParaRPr lang="en-US" dirty="0" smtClean="0"/>
          </a:p>
          <a:p>
            <a:endParaRPr lang="en-US" dirty="0" smtClean="0"/>
          </a:p>
          <a:p>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Shah NR, </a:t>
            </a:r>
            <a:r>
              <a:rPr lang="en-US" dirty="0" err="1" smtClean="0"/>
              <a:t>Seger</a:t>
            </a:r>
            <a:r>
              <a:rPr lang="en-US" dirty="0" smtClean="0"/>
              <a:t> AC, </a:t>
            </a:r>
            <a:r>
              <a:rPr lang="en-US" dirty="0" err="1" smtClean="0"/>
              <a:t>Seger</a:t>
            </a:r>
            <a:r>
              <a:rPr lang="en-US" dirty="0" smtClean="0"/>
              <a:t> DL, </a:t>
            </a:r>
            <a:r>
              <a:rPr lang="en-US" dirty="0" err="1" smtClean="0"/>
              <a:t>Fiskio</a:t>
            </a:r>
            <a:r>
              <a:rPr lang="en-US" dirty="0" smtClean="0"/>
              <a:t> JM, </a:t>
            </a:r>
            <a:r>
              <a:rPr lang="en-US" dirty="0" err="1" smtClean="0"/>
              <a:t>Kuperman</a:t>
            </a:r>
            <a:r>
              <a:rPr lang="en-US" dirty="0" smtClean="0"/>
              <a:t>, GJ, </a:t>
            </a:r>
            <a:r>
              <a:rPr lang="en-US" dirty="0" err="1" smtClean="0"/>
              <a:t>Blumenfeld</a:t>
            </a:r>
            <a:r>
              <a:rPr lang="en-US" dirty="0" smtClean="0"/>
              <a:t> B, </a:t>
            </a:r>
            <a:r>
              <a:rPr lang="en-US" dirty="0" err="1" smtClean="0"/>
              <a:t>Recklet</a:t>
            </a:r>
            <a:r>
              <a:rPr lang="en-US" dirty="0" smtClean="0"/>
              <a:t> EG, Bates DW, &amp; Gandhi TK (2006).</a:t>
            </a:r>
          </a:p>
          <a:p>
            <a:r>
              <a:rPr lang="en-US" dirty="0" smtClean="0"/>
              <a:t>Improving Acceptance of Computerized Prescribing Alerts in Ambulatory Care. Journal of the American Medical Informatics Association; 13(1): 5–11. </a:t>
            </a:r>
          </a:p>
          <a:p>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Basic laboratory alerts include:</a:t>
            </a:r>
            <a:r>
              <a:rPr lang="en-US" baseline="0" dirty="0" smtClean="0"/>
              <a:t> drug-lab alerts, which as stated previously, are </a:t>
            </a:r>
            <a:r>
              <a:rPr lang="en-US" dirty="0" smtClean="0"/>
              <a:t>generated when drug administration requires close monitoring of laboratory</a:t>
            </a:r>
            <a:r>
              <a:rPr lang="en-US" baseline="0" dirty="0" smtClean="0"/>
              <a:t> results before and/or after administration. Duplicate laboratory testing alerts are generated when the patient has already had the lab test ordered. Basic laboratory test order guidance is an alert that provides ordering information with respect to the particular lab test being ordered. Finally, alerts can be generated to notify clinicians of public health alerts so that they can initiate appropriate laboratory testing during local disease outbreaks.</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E09889D7-546E-4D90-94C1-EE023AEDD71F}"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French researchers</a:t>
            </a:r>
            <a:r>
              <a:rPr lang="en-US" baseline="0" dirty="0" smtClean="0"/>
              <a:t> recently examined the </a:t>
            </a:r>
            <a:r>
              <a:rPr lang="en-US" dirty="0" smtClean="0"/>
              <a:t>impact of a serology-clinical decision support system providing point of care reminders of previous existing blood test results. These reminders were embedded in a Computerized Physician Order Entry at a university teaching hospital. The clinical decision support system was implemented in the Cardiovascular Surgery department of the hospital in order to decrease inappropriate repetitions of viral serology tests (specifically,</a:t>
            </a:r>
            <a:r>
              <a:rPr lang="en-US" baseline="0" dirty="0" smtClean="0"/>
              <a:t> </a:t>
            </a:r>
            <a:r>
              <a:rPr lang="en-US" dirty="0" smtClean="0"/>
              <a:t>Hepatitis B Virus). The researchers found that the proportion of unnecessarily repeated tests immediately dropped after implementation of the</a:t>
            </a:r>
            <a:r>
              <a:rPr lang="en-US" baseline="0" dirty="0" smtClean="0"/>
              <a:t> alert and </a:t>
            </a:r>
            <a:r>
              <a:rPr lang="en-US" dirty="0" smtClean="0"/>
              <a:t>remained stable. </a:t>
            </a:r>
          </a:p>
          <a:p>
            <a:endParaRPr lang="en-US" dirty="0" smtClean="0"/>
          </a:p>
          <a:p>
            <a:r>
              <a:rPr lang="en-US" dirty="0" smtClean="0"/>
              <a:t>Features of the alert that enhanced</a:t>
            </a:r>
            <a:r>
              <a:rPr lang="en-US" baseline="0" dirty="0" smtClean="0"/>
              <a:t> its success were: </a:t>
            </a:r>
            <a:r>
              <a:rPr lang="en-US" dirty="0" smtClean="0"/>
              <a:t>the alert was automatically prompted and was part of clinician workflow, the user could not deactivate the alert output, the most recent laboratory result for viral serology tests and its date was automatically retrieved from the patient's EHR, and the alert was displayed at the time and location of decision making (</a:t>
            </a:r>
            <a:r>
              <a:rPr lang="en-US" dirty="0" err="1" smtClean="0"/>
              <a:t>ie</a:t>
            </a:r>
            <a:r>
              <a:rPr lang="en-US" dirty="0" smtClean="0"/>
              <a:t>, before the user ordered an unnecessarily repeated test).</a:t>
            </a:r>
          </a:p>
          <a:p>
            <a:endParaRPr lang="en-US" dirty="0" smtClean="0"/>
          </a:p>
          <a:p>
            <a:endParaRPr lang="en-US" dirty="0" smtClean="0"/>
          </a:p>
          <a:p>
            <a:endParaRPr lang="en-US" dirty="0" smtClean="0"/>
          </a:p>
          <a:p>
            <a:endParaRPr lang="en-US" dirty="0" smtClean="0"/>
          </a:p>
          <a:p>
            <a:r>
              <a:rPr lang="en-US" dirty="0" smtClean="0"/>
              <a:t>BMC Health Services Research, 9;10:70.</a:t>
            </a:r>
          </a:p>
          <a:p>
            <a:r>
              <a:rPr lang="en-US" b="0" dirty="0" err="1" smtClean="0"/>
              <a:t>Nies</a:t>
            </a:r>
            <a:r>
              <a:rPr lang="en-US" b="0" baseline="0" dirty="0" smtClean="0"/>
              <a:t> J, </a:t>
            </a:r>
            <a:r>
              <a:rPr lang="en-US" b="0" baseline="0" dirty="0" err="1" smtClean="0"/>
              <a:t>Colombet</a:t>
            </a:r>
            <a:r>
              <a:rPr lang="en-US" b="0" baseline="0" dirty="0" smtClean="0"/>
              <a:t> I, </a:t>
            </a:r>
            <a:r>
              <a:rPr lang="en-US" b="0" baseline="0" dirty="0" err="1" smtClean="0"/>
              <a:t>Zapletal</a:t>
            </a:r>
            <a:r>
              <a:rPr lang="en-US" b="0" baseline="0" dirty="0" smtClean="0"/>
              <a:t> E, </a:t>
            </a:r>
            <a:r>
              <a:rPr lang="en-US" b="0" baseline="0" dirty="0" err="1" smtClean="0"/>
              <a:t>Gillaizeau</a:t>
            </a:r>
            <a:r>
              <a:rPr lang="en-US" b="0" baseline="0" dirty="0" smtClean="0"/>
              <a:t> F, Chevalier P, </a:t>
            </a:r>
            <a:r>
              <a:rPr lang="en-US" b="0" baseline="0" dirty="0" err="1" smtClean="0"/>
              <a:t>Durieux</a:t>
            </a:r>
            <a:r>
              <a:rPr lang="en-US" b="0" baseline="0" dirty="0" smtClean="0"/>
              <a:t> P. (2010) </a:t>
            </a:r>
            <a:r>
              <a:rPr lang="en-US" b="0" dirty="0" smtClean="0"/>
              <a:t>Effects of automated alerts on unnecessarily repeated serology tests in a cardiovascular surgery department: a time series analysis.</a:t>
            </a:r>
          </a:p>
          <a:p>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dirty="0" smtClean="0"/>
              <a:t>There are three ways in which practice reminders can be used as clinical decision support. They can guide the clinician to provide the recommended</a:t>
            </a:r>
            <a:r>
              <a:rPr lang="en-US" baseline="0" dirty="0" smtClean="0"/>
              <a:t> treatment. They can critique the clinicians course of action by comparing it against guideline recommendations, and they can help with patient follow-up.</a:t>
            </a:r>
            <a:endParaRPr lang="en-US" dirty="0" smtClean="0"/>
          </a:p>
          <a:p>
            <a:endParaRPr lang="en-US" dirty="0" smtClean="0"/>
          </a:p>
          <a:p>
            <a:r>
              <a:rPr lang="en-US" dirty="0" err="1" smtClean="0"/>
              <a:t>Lami</a:t>
            </a:r>
            <a:r>
              <a:rPr lang="en-US" dirty="0" smtClean="0"/>
              <a:t> JB, </a:t>
            </a:r>
            <a:r>
              <a:rPr lang="en-US" dirty="0" err="1" smtClean="0"/>
              <a:t>Ebrahiminia</a:t>
            </a:r>
            <a:r>
              <a:rPr lang="en-US" dirty="0" smtClean="0"/>
              <a:t> V, </a:t>
            </a:r>
            <a:r>
              <a:rPr lang="en-US" dirty="0" err="1" smtClean="0"/>
              <a:t>Riou</a:t>
            </a:r>
            <a:r>
              <a:rPr lang="en-US" dirty="0" smtClean="0"/>
              <a:t> C, </a:t>
            </a:r>
            <a:r>
              <a:rPr lang="en-US" dirty="0" err="1" smtClean="0"/>
              <a:t>Seroussi</a:t>
            </a:r>
            <a:r>
              <a:rPr lang="en-US" dirty="0" smtClean="0"/>
              <a:t> B, </a:t>
            </a:r>
            <a:r>
              <a:rPr lang="en-US" dirty="0" err="1" smtClean="0"/>
              <a:t>Bouaud</a:t>
            </a:r>
            <a:r>
              <a:rPr lang="en-US" dirty="0" smtClean="0"/>
              <a:t> J, Simon C, Dubois S, </a:t>
            </a:r>
            <a:r>
              <a:rPr lang="en-US" dirty="0" err="1" smtClean="0"/>
              <a:t>Butti</a:t>
            </a:r>
            <a:r>
              <a:rPr lang="en-US" dirty="0" smtClean="0"/>
              <a:t> A, Simon G, Favre M, </a:t>
            </a:r>
            <a:r>
              <a:rPr lang="en-US" dirty="0" err="1" smtClean="0"/>
              <a:t>Falcoff</a:t>
            </a:r>
            <a:r>
              <a:rPr lang="en-US" dirty="0" smtClean="0"/>
              <a:t> H, </a:t>
            </a:r>
            <a:r>
              <a:rPr lang="en-US" dirty="0" err="1" smtClean="0"/>
              <a:t>Venot</a:t>
            </a:r>
            <a:r>
              <a:rPr lang="en-US" dirty="0" smtClean="0"/>
              <a:t> A. et al. (2010). How to translate therapeutic recommendations in clinical practice guidelines into rules for critiquing physician prescriptions? Methods and application to five guidelines. BMC Medical Informatics and Decision Making. 2010 May 28;10:31.</a:t>
            </a:r>
          </a:p>
          <a:p>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There are a number of known challenges to incorporating clinical practice guidelines into clinical decision support systems. These were identified over 10 years ago, and are still applicable today. First, reminders can be false alarms, given as a result of an incorrectly implemented guideline. Next, reminders can be false due to the fact that the guideline is not specific enough to address the particular patient’s condition. For example, a guideline may not specify exceptions and a patient who falls within the exception may have the guideline inappropriately applied. Third, patient data in the EHR can be incomplete or inconsistent, resulting in the reminder either firing inappropriately or not firing at all. Fourth, the actions that the reminder generates may not be clinically appropriate for the particular patient, and finally, the reminder itself may generate risk to the patient.</a:t>
            </a:r>
          </a:p>
          <a:p>
            <a:endParaRPr lang="en-US" sz="1200" kern="1200" baseline="0" dirty="0" smtClean="0">
              <a:solidFill>
                <a:schemeClr val="tx1"/>
              </a:solidFill>
              <a:latin typeface="+mn-lt"/>
              <a:ea typeface="+mn-ea"/>
              <a:cs typeface="+mn-cs"/>
            </a:endParaRP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De </a:t>
            </a:r>
            <a:r>
              <a:rPr lang="en-US" sz="1200" kern="1200" baseline="0" dirty="0" err="1" smtClean="0">
                <a:solidFill>
                  <a:schemeClr val="tx1"/>
                </a:solidFill>
                <a:latin typeface="+mn-lt"/>
                <a:ea typeface="+mn-ea"/>
                <a:cs typeface="+mn-cs"/>
              </a:rPr>
              <a:t>Clercq</a:t>
            </a:r>
            <a:r>
              <a:rPr lang="en-US" sz="1200" kern="1200" baseline="0" dirty="0" smtClean="0">
                <a:solidFill>
                  <a:schemeClr val="tx1"/>
                </a:solidFill>
                <a:latin typeface="+mn-lt"/>
                <a:ea typeface="+mn-ea"/>
                <a:cs typeface="+mn-cs"/>
              </a:rPr>
              <a:t> PA, </a:t>
            </a:r>
            <a:r>
              <a:rPr lang="en-US" sz="1200" kern="1200" baseline="0" dirty="0" err="1" smtClean="0">
                <a:solidFill>
                  <a:schemeClr val="tx1"/>
                </a:solidFill>
                <a:latin typeface="+mn-lt"/>
                <a:ea typeface="+mn-ea"/>
                <a:cs typeface="+mn-cs"/>
              </a:rPr>
              <a:t>Blom</a:t>
            </a:r>
            <a:r>
              <a:rPr lang="en-US" sz="1200" kern="1200" baseline="0" dirty="0" smtClean="0">
                <a:solidFill>
                  <a:schemeClr val="tx1"/>
                </a:solidFill>
                <a:latin typeface="+mn-lt"/>
                <a:ea typeface="+mn-ea"/>
                <a:cs typeface="+mn-cs"/>
              </a:rPr>
              <a:t> JA, </a:t>
            </a:r>
            <a:r>
              <a:rPr lang="en-US" sz="1200" kern="1200" baseline="0" dirty="0" err="1" smtClean="0">
                <a:solidFill>
                  <a:schemeClr val="tx1"/>
                </a:solidFill>
                <a:latin typeface="+mn-lt"/>
                <a:ea typeface="+mn-ea"/>
                <a:cs typeface="+mn-cs"/>
              </a:rPr>
              <a:t>Hasman</a:t>
            </a:r>
            <a:r>
              <a:rPr lang="en-US" sz="1200" kern="1200" baseline="0" dirty="0" smtClean="0">
                <a:solidFill>
                  <a:schemeClr val="tx1"/>
                </a:solidFill>
                <a:latin typeface="+mn-lt"/>
                <a:ea typeface="+mn-ea"/>
                <a:cs typeface="+mn-cs"/>
              </a:rPr>
              <a:t> A, </a:t>
            </a:r>
            <a:r>
              <a:rPr lang="en-US" sz="1200" kern="1200" baseline="0" dirty="0" err="1" smtClean="0">
                <a:solidFill>
                  <a:schemeClr val="tx1"/>
                </a:solidFill>
                <a:latin typeface="+mn-lt"/>
                <a:ea typeface="+mn-ea"/>
                <a:cs typeface="+mn-cs"/>
              </a:rPr>
              <a:t>Korsten</a:t>
            </a:r>
            <a:r>
              <a:rPr lang="en-US" sz="1200" kern="1200" baseline="0" dirty="0" smtClean="0">
                <a:solidFill>
                  <a:schemeClr val="tx1"/>
                </a:solidFill>
                <a:latin typeface="+mn-lt"/>
                <a:ea typeface="+mn-ea"/>
                <a:cs typeface="+mn-cs"/>
              </a:rPr>
              <a:t> HHM. A strategy for</a:t>
            </a:r>
          </a:p>
          <a:p>
            <a:r>
              <a:rPr lang="en-US" sz="1200" kern="1200" baseline="0" dirty="0" smtClean="0">
                <a:solidFill>
                  <a:schemeClr val="tx1"/>
                </a:solidFill>
                <a:latin typeface="+mn-lt"/>
                <a:ea typeface="+mn-ea"/>
                <a:cs typeface="+mn-cs"/>
              </a:rPr>
              <a:t>developing practice guidelines for the ICU using automated </a:t>
            </a:r>
            <a:r>
              <a:rPr lang="en-US" sz="1200" kern="1200" baseline="0" dirty="0" err="1" smtClean="0">
                <a:solidFill>
                  <a:schemeClr val="tx1"/>
                </a:solidFill>
                <a:latin typeface="+mn-lt"/>
                <a:ea typeface="+mn-ea"/>
                <a:cs typeface="+mn-cs"/>
              </a:rPr>
              <a:t>knowl</a:t>
            </a:r>
            <a:r>
              <a:rPr lang="en-US" sz="1200" kern="1200" baseline="0" dirty="0" smtClean="0">
                <a:solidFill>
                  <a:schemeClr val="tx1"/>
                </a:solidFill>
                <a:latin typeface="+mn-lt"/>
                <a:ea typeface="+mn-ea"/>
                <a:cs typeface="+mn-cs"/>
              </a:rPr>
              <a:t>-</a:t>
            </a:r>
          </a:p>
          <a:p>
            <a:r>
              <a:rPr lang="en-US" sz="1200" kern="1200" baseline="0" dirty="0" smtClean="0">
                <a:solidFill>
                  <a:schemeClr val="tx1"/>
                </a:solidFill>
                <a:latin typeface="+mn-lt"/>
                <a:ea typeface="+mn-ea"/>
                <a:cs typeface="+mn-cs"/>
              </a:rPr>
              <a:t>edge acquisition techniques.</a:t>
            </a:r>
          </a:p>
          <a:p>
            <a:r>
              <a:rPr lang="fi-FI" sz="1200" kern="1200" baseline="0" dirty="0" smtClean="0">
                <a:solidFill>
                  <a:schemeClr val="tx1"/>
                </a:solidFill>
                <a:latin typeface="+mn-lt"/>
                <a:ea typeface="+mn-ea"/>
                <a:cs typeface="+mn-cs"/>
              </a:rPr>
              <a:t>Journal of Clinical Monitoring; 15: 109-117</a:t>
            </a:r>
            <a:endParaRPr lang="en-US" baseline="0" dirty="0" smtClean="0"/>
          </a:p>
        </p:txBody>
      </p:sp>
      <p:sp>
        <p:nvSpPr>
          <p:cNvPr id="4" name="Slide Number Placeholder 3"/>
          <p:cNvSpPr>
            <a:spLocks noGrp="1"/>
          </p:cNvSpPr>
          <p:nvPr>
            <p:ph type="sldNum" sz="quarter" idx="10"/>
          </p:nvPr>
        </p:nvSpPr>
        <p:spPr/>
        <p:txBody>
          <a:bodyPr/>
          <a:lstStyle/>
          <a:p>
            <a:fld id="{E09889D7-546E-4D90-94C1-EE023AEDD71F}"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dirty="0" smtClean="0"/>
              <a:t>Decision support can also be used to provide administrative reminders such as use of suggested coded problems for particular patient populations</a:t>
            </a:r>
            <a:r>
              <a:rPr lang="en-US" baseline="0" dirty="0" smtClean="0"/>
              <a:t> to support billing and specific guidance on documentation to support collection of QI indicator data.</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09889D7-546E-4D90-94C1-EE023AEDD71F}"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There are several success factors that have been identified</a:t>
            </a:r>
            <a:r>
              <a:rPr lang="en-US" baseline="0" dirty="0" smtClean="0"/>
              <a:t> to aid in gaining clinician acceptance of alerts and reminders.</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Alerts should be specific. That is they should be clinically important for the patient. Action should follow</a:t>
            </a:r>
            <a:r>
              <a:rPr lang="en-US" baseline="0" dirty="0" smtClean="0"/>
              <a:t> the alert and the alert should be accurate for the right patient (taking patient characteristics such as age, clinical condition, and gender into account).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Alerts should also be sensitive. They should fire in all dangerous cases.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van </a:t>
            </a:r>
            <a:r>
              <a:rPr lang="en-US" dirty="0" err="1" smtClean="0"/>
              <a:t>der</a:t>
            </a:r>
            <a:r>
              <a:rPr lang="en-US" dirty="0" smtClean="0"/>
              <a:t> </a:t>
            </a:r>
            <a:r>
              <a:rPr lang="en-US" dirty="0" err="1" smtClean="0"/>
              <a:t>Sijs</a:t>
            </a:r>
            <a:r>
              <a:rPr lang="en-US" dirty="0" smtClean="0"/>
              <a:t> H, </a:t>
            </a:r>
            <a:r>
              <a:rPr lang="en-US" dirty="0" err="1" smtClean="0"/>
              <a:t>Aarts</a:t>
            </a:r>
            <a:r>
              <a:rPr lang="en-US" dirty="0" smtClean="0"/>
              <a:t> J, </a:t>
            </a:r>
            <a:r>
              <a:rPr lang="en-US" dirty="0" err="1" smtClean="0"/>
              <a:t>Vulto</a:t>
            </a:r>
            <a:r>
              <a:rPr lang="en-US" dirty="0" smtClean="0"/>
              <a:t> A, Berg M (2006) Overriding of drug safety alerts in computerized</a:t>
            </a:r>
            <a:r>
              <a:rPr lang="en-US" baseline="0" dirty="0" smtClean="0"/>
              <a:t> physician order entry. Journal of the American Medical Informatics Association, 13(2), 138-147.</a:t>
            </a:r>
            <a:endParaRPr lang="en-US" dirty="0" smtClean="0"/>
          </a:p>
          <a:p>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Information contained in the alert should be clear and concise.</a:t>
            </a:r>
            <a:r>
              <a:rPr lang="en-US" baseline="0" dirty="0" smtClean="0"/>
              <a:t> Justification should be noted and additional information should be readily accessible. Alternative actions should be presented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van </a:t>
            </a:r>
            <a:r>
              <a:rPr lang="en-US" dirty="0" err="1" smtClean="0"/>
              <a:t>der</a:t>
            </a:r>
            <a:r>
              <a:rPr lang="en-US" dirty="0" smtClean="0"/>
              <a:t> </a:t>
            </a:r>
            <a:r>
              <a:rPr lang="en-US" dirty="0" err="1" smtClean="0"/>
              <a:t>Sijs</a:t>
            </a:r>
            <a:r>
              <a:rPr lang="en-US" dirty="0" smtClean="0"/>
              <a:t> H, </a:t>
            </a:r>
            <a:r>
              <a:rPr lang="en-US" dirty="0" err="1" smtClean="0"/>
              <a:t>Aarts</a:t>
            </a:r>
            <a:r>
              <a:rPr lang="en-US" dirty="0" smtClean="0"/>
              <a:t> J, </a:t>
            </a:r>
            <a:r>
              <a:rPr lang="en-US" dirty="0" err="1" smtClean="0"/>
              <a:t>Vulto</a:t>
            </a:r>
            <a:r>
              <a:rPr lang="en-US" dirty="0" smtClean="0"/>
              <a:t> A, Berg M (2006) Overriding of drug safety alerts in computerized</a:t>
            </a:r>
            <a:r>
              <a:rPr lang="en-US" baseline="0" dirty="0" smtClean="0"/>
              <a:t> physician order entry. Journal of the American Medical Informatics Association, 13(2), 138-147.</a:t>
            </a:r>
            <a:endParaRPr lang="en-US" dirty="0" smtClean="0"/>
          </a:p>
          <a:p>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After</a:t>
            </a:r>
            <a:r>
              <a:rPr lang="en-US" baseline="0" dirty="0" smtClean="0"/>
              <a:t> completing unit 6.3, the learner should be able to analyze the benefits and shortfalls of alerts and clinical reminders.</a:t>
            </a:r>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Alerts should be directed to the right person at the right point in their workflow. Specialists should not receive alerts that tell them what they already know. Physicians in training should</a:t>
            </a:r>
            <a:r>
              <a:rPr lang="en-US" baseline="0" dirty="0" smtClean="0"/>
              <a:t> receive more alerts than specialists. Annoying repetition should be prevented. In addition, overriding fatal alerts should never be easy. Reasons for over-riding the alert should be requested. Alerts should promote action rather than stopping intended actions. Alerts should not slow the system down and the user should not be required to scroll endlessly or perform multiple keystrokes to accomplish a task. Screen design should be logical.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van </a:t>
            </a:r>
            <a:r>
              <a:rPr lang="en-US" dirty="0" err="1" smtClean="0"/>
              <a:t>der</a:t>
            </a:r>
            <a:r>
              <a:rPr lang="en-US" dirty="0" smtClean="0"/>
              <a:t> </a:t>
            </a:r>
            <a:r>
              <a:rPr lang="en-US" dirty="0" err="1" smtClean="0"/>
              <a:t>Sijs</a:t>
            </a:r>
            <a:r>
              <a:rPr lang="en-US" dirty="0" smtClean="0"/>
              <a:t> H, </a:t>
            </a:r>
            <a:r>
              <a:rPr lang="en-US" dirty="0" err="1" smtClean="0"/>
              <a:t>Aarts</a:t>
            </a:r>
            <a:r>
              <a:rPr lang="en-US" dirty="0" smtClean="0"/>
              <a:t> J, </a:t>
            </a:r>
            <a:r>
              <a:rPr lang="en-US" dirty="0" err="1" smtClean="0"/>
              <a:t>Vulto</a:t>
            </a:r>
            <a:r>
              <a:rPr lang="en-US" dirty="0" smtClean="0"/>
              <a:t> A, Berg M (2006) Overriding of drug safety alerts in computerized</a:t>
            </a:r>
            <a:r>
              <a:rPr lang="en-US" baseline="0" dirty="0" smtClean="0"/>
              <a:t> physician order entry. Journal of the American Medical Informatics Association, 13(2), 138-147.</a:t>
            </a:r>
            <a:endParaRPr lang="en-US" dirty="0" smtClean="0"/>
          </a:p>
          <a:p>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summary, alerts</a:t>
            </a:r>
            <a:r>
              <a:rPr lang="en-US" baseline="0" dirty="0" smtClean="0"/>
              <a:t> and reminders have the potential to improve patient safety. Types include drug and lab test alerts, practice reminders, and administrative reminders. Alerts and reminders also have the potential to compromise patient safety. Nuisance alerts provide little perceived benefit to the prescriber at the time of the alert and can cause frustration ad alert fatigue, which can , in turn, result in medical error. Successful alerts are specific, sensitive, clear and concise, support clinical workflow and efficiency.</a:t>
            </a:r>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While decision</a:t>
            </a:r>
            <a:r>
              <a:rPr lang="en-US" baseline="0" dirty="0" smtClean="0"/>
              <a:t> support in the form of alerts and reminders has the potential to improve patient safety, reality is that, according to the current literature, these alerts </a:t>
            </a:r>
            <a:r>
              <a:rPr lang="en-US" dirty="0" smtClean="0"/>
              <a:t>are overridden by clinicians</a:t>
            </a:r>
            <a:r>
              <a:rPr lang="en-US" baseline="0" dirty="0" smtClean="0"/>
              <a:t> 49 - 96% of the time. This is a real concern for HIT professionals. </a:t>
            </a:r>
            <a:endParaRPr lang="en-US" dirty="0" smtClean="0"/>
          </a:p>
          <a:p>
            <a:endParaRPr lang="en-US" dirty="0" smtClean="0"/>
          </a:p>
          <a:p>
            <a:r>
              <a:rPr lang="en-US" dirty="0" smtClean="0"/>
              <a:t>van </a:t>
            </a:r>
            <a:r>
              <a:rPr lang="en-US" dirty="0" err="1" smtClean="0"/>
              <a:t>der</a:t>
            </a:r>
            <a:r>
              <a:rPr lang="en-US" dirty="0" smtClean="0"/>
              <a:t> </a:t>
            </a:r>
            <a:r>
              <a:rPr lang="en-US" dirty="0" err="1" smtClean="0"/>
              <a:t>Sijs</a:t>
            </a:r>
            <a:r>
              <a:rPr lang="en-US" dirty="0" smtClean="0"/>
              <a:t> H, </a:t>
            </a:r>
            <a:r>
              <a:rPr lang="en-US" dirty="0" err="1" smtClean="0"/>
              <a:t>Aarts</a:t>
            </a:r>
            <a:r>
              <a:rPr lang="en-US" dirty="0" smtClean="0"/>
              <a:t> J, </a:t>
            </a:r>
            <a:r>
              <a:rPr lang="en-US" dirty="0" err="1" smtClean="0"/>
              <a:t>Vulto</a:t>
            </a:r>
            <a:r>
              <a:rPr lang="en-US" dirty="0" smtClean="0"/>
              <a:t> A, Berg M (2006) Overriding of drug safety alerts in computerized</a:t>
            </a:r>
            <a:r>
              <a:rPr lang="en-US" baseline="0" dirty="0" smtClean="0"/>
              <a:t> physician order entry. Journal of the American Medical Informatics Association, 13(2), 138-147.</a:t>
            </a:r>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One of the main reasons given for over-riding alerts is perceived lack of relevance.  The so-called Nuisance alerts provide little perceived benefit to the prescriber at the time of the alert.  This causes great frustration on the part of clinicians and leads to a phenomenon called alert fatigue. Alert fatigue can result in the clinician systematically bypassing the alert, either consciously or subconsciously. The potential for missing a  clinically important alert is high.</a:t>
            </a:r>
            <a:endParaRPr lang="en-US" dirty="0" smtClean="0"/>
          </a:p>
          <a:p>
            <a:endParaRPr lang="en-US" dirty="0" smtClean="0"/>
          </a:p>
          <a:p>
            <a:r>
              <a:rPr lang="en-US" dirty="0" smtClean="0"/>
              <a:t>Chaffee, BW (2010). Future of clinical decision support in computerized prescriber order entry. American Journal of Health System Pharmacists,</a:t>
            </a:r>
            <a:r>
              <a:rPr lang="en-US" baseline="0" dirty="0" smtClean="0"/>
              <a:t> 67: 932-935.</a:t>
            </a:r>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have been 4 types of responses identified with respect to clinicians and clinical reminders. Compliance is the tendency to perform an action when a warning system instructs the user to perform a corrective or preventive action, such as checking a hospitalized patient’s status when a clinical monitor issues an alert in the EHR. Reliance, on the other hand, is the tendency to refrain from performing an action when the warning system does not indicate that it is necessary, e.g., assuming that the patient’s status is normal and thus not checking the patient, when the monitor does not generate an alert in the EHR. </a:t>
            </a:r>
          </a:p>
          <a:p>
            <a:endParaRPr lang="en-US" dirty="0" smtClean="0"/>
          </a:p>
          <a:p>
            <a:r>
              <a:rPr lang="en-US" dirty="0" err="1" smtClean="0"/>
              <a:t>Vashitz</a:t>
            </a:r>
            <a:r>
              <a:rPr lang="en-US" dirty="0" smtClean="0"/>
              <a:t> G, Meyer J, </a:t>
            </a:r>
            <a:r>
              <a:rPr lang="en-US" dirty="0" err="1" smtClean="0"/>
              <a:t>Parmet</a:t>
            </a:r>
            <a:r>
              <a:rPr lang="en-US" dirty="0" smtClean="0"/>
              <a:t> Y, </a:t>
            </a:r>
            <a:r>
              <a:rPr lang="en-US" dirty="0" err="1" smtClean="0"/>
              <a:t>Peleq</a:t>
            </a:r>
            <a:r>
              <a:rPr lang="en-US" dirty="0" smtClean="0"/>
              <a:t> R, Goldfarb D, </a:t>
            </a:r>
            <a:r>
              <a:rPr lang="en-US" dirty="0" err="1" smtClean="0"/>
              <a:t>Porath</a:t>
            </a:r>
            <a:r>
              <a:rPr lang="en-US" dirty="0" smtClean="0"/>
              <a:t> A, </a:t>
            </a:r>
            <a:r>
              <a:rPr lang="en-US" dirty="0" err="1" smtClean="0"/>
              <a:t>Gilutz</a:t>
            </a:r>
            <a:r>
              <a:rPr lang="en-US" dirty="0" smtClean="0"/>
              <a:t> H. (2009). </a:t>
            </a:r>
            <a:endParaRPr lang="en-US" b="0" dirty="0" smtClean="0"/>
          </a:p>
          <a:p>
            <a:r>
              <a:rPr lang="en-US" b="0" dirty="0" smtClean="0"/>
              <a:t>Defining and measuring physicians' responses to clinical reminders.</a:t>
            </a:r>
          </a:p>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t>Journal of Biomedical Informatics; 42(2):317-26. </a:t>
            </a:r>
            <a:r>
              <a:rPr lang="en-US" b="0" dirty="0" err="1" smtClean="0"/>
              <a:t>Epub</a:t>
            </a:r>
            <a:r>
              <a:rPr lang="en-US" b="0" dirty="0" smtClean="0"/>
              <a:t> 2008 Oct 26.</a:t>
            </a:r>
          </a:p>
          <a:p>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Two additional types of responses include Spillover and Reactance. Spillover can occur when there is a spread of</a:t>
            </a:r>
            <a:r>
              <a:rPr lang="en-US" baseline="0" dirty="0" smtClean="0"/>
              <a:t> responses merely due to increased awareness of the need for an action, even when the clinician is not prompted by the reminder system. </a:t>
            </a:r>
            <a:r>
              <a:rPr lang="en-US" dirty="0" smtClean="0"/>
              <a:t> For example, </a:t>
            </a:r>
            <a:r>
              <a:rPr lang="en-US" dirty="0" err="1" smtClean="0"/>
              <a:t>Zanetti</a:t>
            </a:r>
            <a:r>
              <a:rPr lang="en-US" baseline="0" dirty="0" err="1" smtClean="0"/>
              <a:t>’s</a:t>
            </a:r>
            <a:r>
              <a:rPr lang="en-US" baseline="0" dirty="0" smtClean="0"/>
              <a:t> research team found that </a:t>
            </a:r>
            <a:r>
              <a:rPr lang="en-US" dirty="0" smtClean="0"/>
              <a:t>reminders for intra-operative drugs increased re–dosing even in a control group which did not receive these reminders and concluded that this spillover occurred</a:t>
            </a:r>
            <a:r>
              <a:rPr lang="en-US" baseline="0" dirty="0" smtClean="0"/>
              <a:t> </a:t>
            </a:r>
            <a:r>
              <a:rPr lang="en-US" dirty="0" smtClean="0"/>
              <a:t>because of increased awareness to the importance of re-dosing. Reactance is the tendency for clinicians to experience a threat to their autonomy or freedom of choice in the presence of these systems. The clinician may consciously or unconsciously react by either ignoring the reminders or choosing a different course of action, trying to regain their sense of freedom and autonomy. </a:t>
            </a:r>
          </a:p>
          <a:p>
            <a:endParaRPr lang="en-US" dirty="0" smtClean="0"/>
          </a:p>
          <a:p>
            <a:r>
              <a:rPr lang="en-US" dirty="0" err="1" smtClean="0"/>
              <a:t>Vashitz</a:t>
            </a:r>
            <a:r>
              <a:rPr lang="en-US" dirty="0" smtClean="0"/>
              <a:t> G, Meyer J, </a:t>
            </a:r>
            <a:r>
              <a:rPr lang="en-US" dirty="0" err="1" smtClean="0"/>
              <a:t>Parmet</a:t>
            </a:r>
            <a:r>
              <a:rPr lang="en-US" dirty="0" smtClean="0"/>
              <a:t> Y, </a:t>
            </a:r>
            <a:r>
              <a:rPr lang="en-US" dirty="0" err="1" smtClean="0"/>
              <a:t>Peleq</a:t>
            </a:r>
            <a:r>
              <a:rPr lang="en-US" dirty="0" smtClean="0"/>
              <a:t> R, Goldfarb D, </a:t>
            </a:r>
            <a:r>
              <a:rPr lang="en-US" dirty="0" err="1" smtClean="0"/>
              <a:t>Porath</a:t>
            </a:r>
            <a:r>
              <a:rPr lang="en-US" dirty="0" smtClean="0"/>
              <a:t> A, </a:t>
            </a:r>
            <a:r>
              <a:rPr lang="en-US" dirty="0" err="1" smtClean="0"/>
              <a:t>Gilutz</a:t>
            </a:r>
            <a:r>
              <a:rPr lang="en-US" dirty="0" smtClean="0"/>
              <a:t> H. (2009). </a:t>
            </a:r>
            <a:endParaRPr lang="en-US" b="0" dirty="0" smtClean="0"/>
          </a:p>
          <a:p>
            <a:r>
              <a:rPr lang="en-US" b="0" dirty="0" smtClean="0"/>
              <a:t>Defining and measuring physicians' responses to clinical reminders.</a:t>
            </a:r>
          </a:p>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t>Journal of Biomedical Informatics; 42(2):317-26. </a:t>
            </a:r>
            <a:r>
              <a:rPr lang="en-US" b="0" dirty="0" err="1" smtClean="0"/>
              <a:t>Epub</a:t>
            </a:r>
            <a:r>
              <a:rPr lang="en-US" b="0" dirty="0" smtClean="0"/>
              <a:t> 2008 Oct 26.</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G. </a:t>
            </a:r>
            <a:r>
              <a:rPr lang="en-US" dirty="0" err="1" smtClean="0"/>
              <a:t>Zanetti</a:t>
            </a:r>
            <a:r>
              <a:rPr lang="en-US" dirty="0" smtClean="0"/>
              <a:t>, H.L. Flanagan, L.H. Cohn, R. </a:t>
            </a:r>
            <a:r>
              <a:rPr lang="en-US" dirty="0" err="1" smtClean="0"/>
              <a:t>Giardina</a:t>
            </a:r>
            <a:r>
              <a:rPr lang="en-US" dirty="0" smtClean="0"/>
              <a:t> and R. Platt, Improvement of </a:t>
            </a:r>
            <a:r>
              <a:rPr lang="en-US" dirty="0" err="1" smtClean="0"/>
              <a:t>intraoperative</a:t>
            </a:r>
            <a:r>
              <a:rPr lang="en-US" dirty="0" smtClean="0"/>
              <a:t> antibiotic prophylaxis in prolonged cardiac surgery by automated alerts in the operating room, </a:t>
            </a:r>
            <a:r>
              <a:rPr lang="en-US" i="1" dirty="0" smtClean="0"/>
              <a:t>Infect Control Hosp </a:t>
            </a:r>
            <a:r>
              <a:rPr lang="en-US" i="1" dirty="0" err="1" smtClean="0"/>
              <a:t>Epidemiol</a:t>
            </a:r>
            <a:r>
              <a:rPr lang="en-US" dirty="0" smtClean="0"/>
              <a:t> </a:t>
            </a:r>
            <a:r>
              <a:rPr lang="en-US" b="1" dirty="0" smtClean="0"/>
              <a:t>24</a:t>
            </a:r>
            <a:r>
              <a:rPr lang="en-US" dirty="0" smtClean="0"/>
              <a:t> (1) (2003), pp. 13–16.</a:t>
            </a:r>
            <a:endParaRPr lang="en-US" b="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0" dirty="0" smtClean="0"/>
          </a:p>
          <a:p>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the purpose of this discussion, we will look at experience</a:t>
            </a:r>
            <a:r>
              <a:rPr lang="en-US" baseline="0" dirty="0" smtClean="0"/>
              <a:t> with 4 types of alerts or reminders: drug alerts, lab test alerts, practice reminders, and administrative reminders.</a:t>
            </a:r>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Kuperman</a:t>
            </a:r>
            <a:r>
              <a:rPr lang="en-US" dirty="0" smtClean="0"/>
              <a:t> and colleagues identify</a:t>
            </a:r>
            <a:r>
              <a:rPr lang="en-US" baseline="0" dirty="0" smtClean="0"/>
              <a:t> 4 types of basic drug alerts. Drug allergy warnings are generated on ordering a drug to which the patient has a documented drug allergy. Drug-drug interactions are generated when the mode of action of one drug is known to be affected by simultaneously prescribing a second drug. Duplicate medication or therapeutic duplication alerts are generated when the patient is already receiving the medication just ordered or a different drug in the same therapeutic category. Basic medication order guidance is an alert that provides dosing information with default dosing being the most appropriate initial dosing.</a:t>
            </a:r>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are 8 identified types</a:t>
            </a:r>
            <a:r>
              <a:rPr lang="en-US" baseline="0" dirty="0" smtClean="0"/>
              <a:t> of advanced drug alerts. </a:t>
            </a:r>
            <a:r>
              <a:rPr lang="en-US" dirty="0" smtClean="0"/>
              <a:t>Drug-lab alerts are generated when drug administration requires close monitoring of laboratory</a:t>
            </a:r>
            <a:r>
              <a:rPr lang="en-US" baseline="0" dirty="0" smtClean="0"/>
              <a:t> results before and/or after administration. Drug-condition interactions are generated to raise awareness of specific prescribing for particular clinical conditions. Drug-disease contraindication alerts are generated to warn against prescribing a certain drug in a specific disease or condition. Drug-condition alerts aimed at appropriate prescribing are generated to encourage prescribing a certain drug in a specific clinical condition.</a:t>
            </a:r>
            <a:endParaRPr lang="en-US" dirty="0"/>
          </a:p>
        </p:txBody>
      </p:sp>
      <p:sp>
        <p:nvSpPr>
          <p:cNvPr id="4" name="Slide Number Placeholder 3"/>
          <p:cNvSpPr>
            <a:spLocks noGrp="1"/>
          </p:cNvSpPr>
          <p:nvPr>
            <p:ph type="sldNum" sz="quarter" idx="10"/>
          </p:nvPr>
        </p:nvSpPr>
        <p:spPr/>
        <p:txBody>
          <a:bodyPr/>
          <a:lstStyle/>
          <a:p>
            <a:fld id="{E09889D7-546E-4D90-94C1-EE023AEDD71F}"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Component 12/ Unit6.3</a:t>
            </a:r>
            <a:endParaRPr lang="en-US"/>
          </a:p>
        </p:txBody>
      </p:sp>
      <p:sp>
        <p:nvSpPr>
          <p:cNvPr id="5" name="Footer Placeholder 4"/>
          <p:cNvSpPr>
            <a:spLocks noGrp="1"/>
          </p:cNvSpPr>
          <p:nvPr>
            <p:ph type="ftr" sz="quarter" idx="11"/>
          </p:nvPr>
        </p:nvSpPr>
        <p:spPr/>
        <p:txBody>
          <a:bodyPr/>
          <a:lstStyle/>
          <a:p>
            <a:r>
              <a:rPr lang="en-US" smtClean="0"/>
              <a:t>Health IT Workforce Curriculum</a:t>
            </a:r>
            <a:endParaRPr lang="en-US"/>
          </a:p>
        </p:txBody>
      </p:sp>
      <p:sp>
        <p:nvSpPr>
          <p:cNvPr id="6" name="Slide Number Placeholder 5"/>
          <p:cNvSpPr>
            <a:spLocks noGrp="1"/>
          </p:cNvSpPr>
          <p:nvPr>
            <p:ph type="sldNum" sz="quarter" idx="12"/>
          </p:nvPr>
        </p:nvSpPr>
        <p:spPr/>
        <p:txBody>
          <a:bodyPr/>
          <a:lstStyle/>
          <a:p>
            <a:fld id="{4F3A864E-A196-4595-8102-598C1303F6B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Component 12/ Unit6.3</a:t>
            </a:r>
            <a:endParaRPr lang="en-US"/>
          </a:p>
        </p:txBody>
      </p:sp>
      <p:sp>
        <p:nvSpPr>
          <p:cNvPr id="5" name="Footer Placeholder 4"/>
          <p:cNvSpPr>
            <a:spLocks noGrp="1"/>
          </p:cNvSpPr>
          <p:nvPr>
            <p:ph type="ftr" sz="quarter" idx="11"/>
          </p:nvPr>
        </p:nvSpPr>
        <p:spPr/>
        <p:txBody>
          <a:bodyPr/>
          <a:lstStyle/>
          <a:p>
            <a:r>
              <a:rPr lang="en-US" smtClean="0"/>
              <a:t>Health IT Workforce Curriculum</a:t>
            </a:r>
            <a:endParaRPr lang="en-US"/>
          </a:p>
        </p:txBody>
      </p:sp>
      <p:sp>
        <p:nvSpPr>
          <p:cNvPr id="6" name="Slide Number Placeholder 5"/>
          <p:cNvSpPr>
            <a:spLocks noGrp="1"/>
          </p:cNvSpPr>
          <p:nvPr>
            <p:ph type="sldNum" sz="quarter" idx="12"/>
          </p:nvPr>
        </p:nvSpPr>
        <p:spPr/>
        <p:txBody>
          <a:bodyPr/>
          <a:lstStyle/>
          <a:p>
            <a:fld id="{4F3A864E-A196-4595-8102-598C1303F6B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Component 12/ Unit6.3</a:t>
            </a:r>
            <a:endParaRPr lang="en-US"/>
          </a:p>
        </p:txBody>
      </p:sp>
      <p:sp>
        <p:nvSpPr>
          <p:cNvPr id="5" name="Footer Placeholder 4"/>
          <p:cNvSpPr>
            <a:spLocks noGrp="1"/>
          </p:cNvSpPr>
          <p:nvPr>
            <p:ph type="ftr" sz="quarter" idx="11"/>
          </p:nvPr>
        </p:nvSpPr>
        <p:spPr/>
        <p:txBody>
          <a:bodyPr/>
          <a:lstStyle/>
          <a:p>
            <a:r>
              <a:rPr lang="en-US" smtClean="0"/>
              <a:t>Health IT Workforce Curriculum</a:t>
            </a:r>
            <a:endParaRPr lang="en-US"/>
          </a:p>
        </p:txBody>
      </p:sp>
      <p:sp>
        <p:nvSpPr>
          <p:cNvPr id="6" name="Slide Number Placeholder 5"/>
          <p:cNvSpPr>
            <a:spLocks noGrp="1"/>
          </p:cNvSpPr>
          <p:nvPr>
            <p:ph type="sldNum" sz="quarter" idx="12"/>
          </p:nvPr>
        </p:nvSpPr>
        <p:spPr/>
        <p:txBody>
          <a:bodyPr/>
          <a:lstStyle/>
          <a:p>
            <a:fld id="{4F3A864E-A196-4595-8102-598C1303F6B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Component 12/ Unit6.3</a:t>
            </a:r>
            <a:endParaRPr lang="en-US"/>
          </a:p>
        </p:txBody>
      </p:sp>
      <p:sp>
        <p:nvSpPr>
          <p:cNvPr id="5" name="Footer Placeholder 4"/>
          <p:cNvSpPr>
            <a:spLocks noGrp="1"/>
          </p:cNvSpPr>
          <p:nvPr>
            <p:ph type="ftr" sz="quarter" idx="11"/>
          </p:nvPr>
        </p:nvSpPr>
        <p:spPr/>
        <p:txBody>
          <a:bodyPr/>
          <a:lstStyle/>
          <a:p>
            <a:r>
              <a:rPr lang="en-US" smtClean="0"/>
              <a:t>Health IT Workforce Curriculum</a:t>
            </a:r>
            <a:endParaRPr lang="en-US"/>
          </a:p>
        </p:txBody>
      </p:sp>
      <p:sp>
        <p:nvSpPr>
          <p:cNvPr id="6" name="Slide Number Placeholder 5"/>
          <p:cNvSpPr>
            <a:spLocks noGrp="1"/>
          </p:cNvSpPr>
          <p:nvPr>
            <p:ph type="sldNum" sz="quarter" idx="12"/>
          </p:nvPr>
        </p:nvSpPr>
        <p:spPr/>
        <p:txBody>
          <a:bodyPr/>
          <a:lstStyle/>
          <a:p>
            <a:fld id="{4F3A864E-A196-4595-8102-598C1303F6B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Component 12/ Unit6.3</a:t>
            </a:r>
            <a:endParaRPr lang="en-US"/>
          </a:p>
        </p:txBody>
      </p:sp>
      <p:sp>
        <p:nvSpPr>
          <p:cNvPr id="5" name="Footer Placeholder 4"/>
          <p:cNvSpPr>
            <a:spLocks noGrp="1"/>
          </p:cNvSpPr>
          <p:nvPr>
            <p:ph type="ftr" sz="quarter" idx="11"/>
          </p:nvPr>
        </p:nvSpPr>
        <p:spPr/>
        <p:txBody>
          <a:bodyPr/>
          <a:lstStyle/>
          <a:p>
            <a:r>
              <a:rPr lang="en-US" smtClean="0"/>
              <a:t>Health IT Workforce Curriculum</a:t>
            </a:r>
            <a:endParaRPr lang="en-US"/>
          </a:p>
        </p:txBody>
      </p:sp>
      <p:sp>
        <p:nvSpPr>
          <p:cNvPr id="6" name="Slide Number Placeholder 5"/>
          <p:cNvSpPr>
            <a:spLocks noGrp="1"/>
          </p:cNvSpPr>
          <p:nvPr>
            <p:ph type="sldNum" sz="quarter" idx="12"/>
          </p:nvPr>
        </p:nvSpPr>
        <p:spPr/>
        <p:txBody>
          <a:bodyPr/>
          <a:lstStyle/>
          <a:p>
            <a:fld id="{4F3A864E-A196-4595-8102-598C1303F6B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Component 12/ Unit6.3</a:t>
            </a:r>
            <a:endParaRPr lang="en-US"/>
          </a:p>
        </p:txBody>
      </p:sp>
      <p:sp>
        <p:nvSpPr>
          <p:cNvPr id="6" name="Footer Placeholder 5"/>
          <p:cNvSpPr>
            <a:spLocks noGrp="1"/>
          </p:cNvSpPr>
          <p:nvPr>
            <p:ph type="ftr" sz="quarter" idx="11"/>
          </p:nvPr>
        </p:nvSpPr>
        <p:spPr/>
        <p:txBody>
          <a:bodyPr/>
          <a:lstStyle/>
          <a:p>
            <a:r>
              <a:rPr lang="en-US" smtClean="0"/>
              <a:t>Health IT Workforce Curriculum</a:t>
            </a:r>
            <a:endParaRPr lang="en-US"/>
          </a:p>
        </p:txBody>
      </p:sp>
      <p:sp>
        <p:nvSpPr>
          <p:cNvPr id="7" name="Slide Number Placeholder 6"/>
          <p:cNvSpPr>
            <a:spLocks noGrp="1"/>
          </p:cNvSpPr>
          <p:nvPr>
            <p:ph type="sldNum" sz="quarter" idx="12"/>
          </p:nvPr>
        </p:nvSpPr>
        <p:spPr/>
        <p:txBody>
          <a:bodyPr/>
          <a:lstStyle/>
          <a:p>
            <a:fld id="{4F3A864E-A196-4595-8102-598C1303F6B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Component 12/ Unit6.3</a:t>
            </a:r>
            <a:endParaRPr lang="en-US"/>
          </a:p>
        </p:txBody>
      </p:sp>
      <p:sp>
        <p:nvSpPr>
          <p:cNvPr id="8" name="Footer Placeholder 7"/>
          <p:cNvSpPr>
            <a:spLocks noGrp="1"/>
          </p:cNvSpPr>
          <p:nvPr>
            <p:ph type="ftr" sz="quarter" idx="11"/>
          </p:nvPr>
        </p:nvSpPr>
        <p:spPr/>
        <p:txBody>
          <a:bodyPr/>
          <a:lstStyle/>
          <a:p>
            <a:r>
              <a:rPr lang="en-US" smtClean="0"/>
              <a:t>Health IT Workforce Curriculum</a:t>
            </a:r>
            <a:endParaRPr lang="en-US"/>
          </a:p>
        </p:txBody>
      </p:sp>
      <p:sp>
        <p:nvSpPr>
          <p:cNvPr id="9" name="Slide Number Placeholder 8"/>
          <p:cNvSpPr>
            <a:spLocks noGrp="1"/>
          </p:cNvSpPr>
          <p:nvPr>
            <p:ph type="sldNum" sz="quarter" idx="12"/>
          </p:nvPr>
        </p:nvSpPr>
        <p:spPr/>
        <p:txBody>
          <a:bodyPr/>
          <a:lstStyle/>
          <a:p>
            <a:fld id="{4F3A864E-A196-4595-8102-598C1303F6B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Component 12/ Unit6.3</a:t>
            </a:r>
            <a:endParaRPr lang="en-US"/>
          </a:p>
        </p:txBody>
      </p:sp>
      <p:sp>
        <p:nvSpPr>
          <p:cNvPr id="4" name="Footer Placeholder 3"/>
          <p:cNvSpPr>
            <a:spLocks noGrp="1"/>
          </p:cNvSpPr>
          <p:nvPr>
            <p:ph type="ftr" sz="quarter" idx="11"/>
          </p:nvPr>
        </p:nvSpPr>
        <p:spPr/>
        <p:txBody>
          <a:bodyPr/>
          <a:lstStyle/>
          <a:p>
            <a:r>
              <a:rPr lang="en-US" smtClean="0"/>
              <a:t>Health IT Workforce Curriculum</a:t>
            </a:r>
            <a:endParaRPr lang="en-US"/>
          </a:p>
        </p:txBody>
      </p:sp>
      <p:sp>
        <p:nvSpPr>
          <p:cNvPr id="5" name="Slide Number Placeholder 4"/>
          <p:cNvSpPr>
            <a:spLocks noGrp="1"/>
          </p:cNvSpPr>
          <p:nvPr>
            <p:ph type="sldNum" sz="quarter" idx="12"/>
          </p:nvPr>
        </p:nvSpPr>
        <p:spPr/>
        <p:txBody>
          <a:bodyPr/>
          <a:lstStyle/>
          <a:p>
            <a:fld id="{4F3A864E-A196-4595-8102-598C1303F6B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Component 12/ Unit6.3</a:t>
            </a:r>
            <a:endParaRPr lang="en-US"/>
          </a:p>
        </p:txBody>
      </p:sp>
      <p:sp>
        <p:nvSpPr>
          <p:cNvPr id="3" name="Footer Placeholder 2"/>
          <p:cNvSpPr>
            <a:spLocks noGrp="1"/>
          </p:cNvSpPr>
          <p:nvPr>
            <p:ph type="ftr" sz="quarter" idx="11"/>
          </p:nvPr>
        </p:nvSpPr>
        <p:spPr/>
        <p:txBody>
          <a:bodyPr/>
          <a:lstStyle/>
          <a:p>
            <a:r>
              <a:rPr lang="en-US" smtClean="0"/>
              <a:t>Health IT Workforce Curriculum</a:t>
            </a:r>
            <a:endParaRPr lang="en-US"/>
          </a:p>
        </p:txBody>
      </p:sp>
      <p:sp>
        <p:nvSpPr>
          <p:cNvPr id="4" name="Slide Number Placeholder 3"/>
          <p:cNvSpPr>
            <a:spLocks noGrp="1"/>
          </p:cNvSpPr>
          <p:nvPr>
            <p:ph type="sldNum" sz="quarter" idx="12"/>
          </p:nvPr>
        </p:nvSpPr>
        <p:spPr/>
        <p:txBody>
          <a:bodyPr/>
          <a:lstStyle/>
          <a:p>
            <a:fld id="{4F3A864E-A196-4595-8102-598C1303F6B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Component 12/ Unit6.3</a:t>
            </a:r>
            <a:endParaRPr lang="en-US"/>
          </a:p>
        </p:txBody>
      </p:sp>
      <p:sp>
        <p:nvSpPr>
          <p:cNvPr id="6" name="Footer Placeholder 5"/>
          <p:cNvSpPr>
            <a:spLocks noGrp="1"/>
          </p:cNvSpPr>
          <p:nvPr>
            <p:ph type="ftr" sz="quarter" idx="11"/>
          </p:nvPr>
        </p:nvSpPr>
        <p:spPr/>
        <p:txBody>
          <a:bodyPr/>
          <a:lstStyle/>
          <a:p>
            <a:r>
              <a:rPr lang="en-US" smtClean="0"/>
              <a:t>Health IT Workforce Curriculum</a:t>
            </a:r>
            <a:endParaRPr lang="en-US"/>
          </a:p>
        </p:txBody>
      </p:sp>
      <p:sp>
        <p:nvSpPr>
          <p:cNvPr id="7" name="Slide Number Placeholder 6"/>
          <p:cNvSpPr>
            <a:spLocks noGrp="1"/>
          </p:cNvSpPr>
          <p:nvPr>
            <p:ph type="sldNum" sz="quarter" idx="12"/>
          </p:nvPr>
        </p:nvSpPr>
        <p:spPr/>
        <p:txBody>
          <a:bodyPr/>
          <a:lstStyle/>
          <a:p>
            <a:fld id="{4F3A864E-A196-4595-8102-598C1303F6B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Component 12/ Unit6.3</a:t>
            </a:r>
            <a:endParaRPr lang="en-US"/>
          </a:p>
        </p:txBody>
      </p:sp>
      <p:sp>
        <p:nvSpPr>
          <p:cNvPr id="6" name="Footer Placeholder 5"/>
          <p:cNvSpPr>
            <a:spLocks noGrp="1"/>
          </p:cNvSpPr>
          <p:nvPr>
            <p:ph type="ftr" sz="quarter" idx="11"/>
          </p:nvPr>
        </p:nvSpPr>
        <p:spPr/>
        <p:txBody>
          <a:bodyPr/>
          <a:lstStyle/>
          <a:p>
            <a:r>
              <a:rPr lang="en-US" smtClean="0"/>
              <a:t>Health IT Workforce Curriculum</a:t>
            </a:r>
            <a:endParaRPr lang="en-US"/>
          </a:p>
        </p:txBody>
      </p:sp>
      <p:sp>
        <p:nvSpPr>
          <p:cNvPr id="7" name="Slide Number Placeholder 6"/>
          <p:cNvSpPr>
            <a:spLocks noGrp="1"/>
          </p:cNvSpPr>
          <p:nvPr>
            <p:ph type="sldNum" sz="quarter" idx="12"/>
          </p:nvPr>
        </p:nvSpPr>
        <p:spPr/>
        <p:txBody>
          <a:bodyPr/>
          <a:lstStyle/>
          <a:p>
            <a:fld id="{4F3A864E-A196-4595-8102-598C1303F6B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Component 12/ Unit6.3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Health IT Workforce Curriculum</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3A864E-A196-4595-8102-598C1303F6B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baseline="0">
          <a:solidFill>
            <a:schemeClr val="tx1"/>
          </a:solidFill>
          <a:latin typeface="Tahoma"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baseline="0">
          <a:solidFill>
            <a:schemeClr val="tx1"/>
          </a:solidFill>
          <a:latin typeface="Arial"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baseline="0">
          <a:solidFill>
            <a:schemeClr val="tx1"/>
          </a:solidFill>
          <a:latin typeface="Arial"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baseline="0">
          <a:solidFill>
            <a:schemeClr val="tx1"/>
          </a:solidFill>
          <a:latin typeface="Arial"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baseline="0">
          <a:solidFill>
            <a:schemeClr val="tx1"/>
          </a:solidFill>
          <a:latin typeface="Arial"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baseline="0">
          <a:solidFill>
            <a:schemeClr val="tx1"/>
          </a:solidFill>
          <a:latin typeface="Arial"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8" Type="http://schemas.openxmlformats.org/officeDocument/2006/relationships/diagramColors" Target="../diagrams/colors7.xml"/><Relationship Id="rId3" Type="http://schemas.openxmlformats.org/officeDocument/2006/relationships/slideLayout" Target="../slideLayouts/slideLayout2.xml"/><Relationship Id="rId7" Type="http://schemas.openxmlformats.org/officeDocument/2006/relationships/diagramQuickStyle" Target="../diagrams/quickStyle7.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diagramLayout" Target="../diagrams/layout7.xml"/><Relationship Id="rId5" Type="http://schemas.openxmlformats.org/officeDocument/2006/relationships/diagramData" Target="../diagrams/data7.xml"/><Relationship Id="rId4" Type="http://schemas.openxmlformats.org/officeDocument/2006/relationships/notesSlide" Target="../notesSlides/notesSlide10.xml"/><Relationship Id="rId9" Type="http://schemas.microsoft.com/office/2007/relationships/diagramDrawing" Target="../diagrams/drawing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13.xml.rels><?xml version="1.0" encoding="UTF-8" standalone="yes"?>
<Relationships xmlns="http://schemas.openxmlformats.org/package/2006/relationships"><Relationship Id="rId8" Type="http://schemas.openxmlformats.org/officeDocument/2006/relationships/diagramColors" Target="../diagrams/colors8.xml"/><Relationship Id="rId3" Type="http://schemas.openxmlformats.org/officeDocument/2006/relationships/slideLayout" Target="../slideLayouts/slideLayout2.xml"/><Relationship Id="rId7" Type="http://schemas.openxmlformats.org/officeDocument/2006/relationships/diagramQuickStyle" Target="../diagrams/quickStyle8.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diagramLayout" Target="../diagrams/layout8.xml"/><Relationship Id="rId5" Type="http://schemas.openxmlformats.org/officeDocument/2006/relationships/diagramData" Target="../diagrams/data8.xml"/><Relationship Id="rId4" Type="http://schemas.openxmlformats.org/officeDocument/2006/relationships/notesSlide" Target="../notesSlides/notesSlide13.xml"/><Relationship Id="rId9" Type="http://schemas.microsoft.com/office/2007/relationships/diagramDrawing" Target="../diagrams/drawing8.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15.xml.rels><?xml version="1.0" encoding="UTF-8" standalone="yes"?>
<Relationships xmlns="http://schemas.openxmlformats.org/package/2006/relationships"><Relationship Id="rId8" Type="http://schemas.openxmlformats.org/officeDocument/2006/relationships/diagramColors" Target="../diagrams/colors9.xml"/><Relationship Id="rId3" Type="http://schemas.openxmlformats.org/officeDocument/2006/relationships/slideLayout" Target="../slideLayouts/slideLayout2.xml"/><Relationship Id="rId7" Type="http://schemas.openxmlformats.org/officeDocument/2006/relationships/diagramQuickStyle" Target="../diagrams/quickStyle9.xml"/><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diagramLayout" Target="../diagrams/layout9.xml"/><Relationship Id="rId5" Type="http://schemas.openxmlformats.org/officeDocument/2006/relationships/diagramData" Target="../diagrams/data9.xml"/><Relationship Id="rId4" Type="http://schemas.openxmlformats.org/officeDocument/2006/relationships/notesSlide" Target="../notesSlides/notesSlide15.xml"/><Relationship Id="rId9" Type="http://schemas.microsoft.com/office/2007/relationships/diagramDrawing" Target="../diagrams/drawing9.xml"/></Relationships>
</file>

<file path=ppt/slides/_rels/slide16.xml.rels><?xml version="1.0" encoding="UTF-8" standalone="yes"?>
<Relationships xmlns="http://schemas.openxmlformats.org/package/2006/relationships"><Relationship Id="rId8" Type="http://schemas.openxmlformats.org/officeDocument/2006/relationships/diagramColors" Target="../diagrams/colors10.xml"/><Relationship Id="rId3" Type="http://schemas.openxmlformats.org/officeDocument/2006/relationships/slideLayout" Target="../slideLayouts/slideLayout2.xml"/><Relationship Id="rId7" Type="http://schemas.openxmlformats.org/officeDocument/2006/relationships/diagramQuickStyle" Target="../diagrams/quickStyle10.xml"/><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diagramLayout" Target="../diagrams/layout10.xml"/><Relationship Id="rId5" Type="http://schemas.openxmlformats.org/officeDocument/2006/relationships/diagramData" Target="../diagrams/data10.xml"/><Relationship Id="rId4" Type="http://schemas.openxmlformats.org/officeDocument/2006/relationships/notesSlide" Target="../notesSlides/notesSlide16.xml"/><Relationship Id="rId9" Type="http://schemas.microsoft.com/office/2007/relationships/diagramDrawing" Target="../diagrams/drawing10.xml"/></Relationships>
</file>

<file path=ppt/slides/_rels/slide17.xml.rels><?xml version="1.0" encoding="UTF-8" standalone="yes"?>
<Relationships xmlns="http://schemas.openxmlformats.org/package/2006/relationships"><Relationship Id="rId8" Type="http://schemas.openxmlformats.org/officeDocument/2006/relationships/diagramColors" Target="../diagrams/colors11.xml"/><Relationship Id="rId3" Type="http://schemas.openxmlformats.org/officeDocument/2006/relationships/slideLayout" Target="../slideLayouts/slideLayout2.xml"/><Relationship Id="rId7" Type="http://schemas.openxmlformats.org/officeDocument/2006/relationships/diagramQuickStyle" Target="../diagrams/quickStyle11.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diagramLayout" Target="../diagrams/layout11.xml"/><Relationship Id="rId5" Type="http://schemas.openxmlformats.org/officeDocument/2006/relationships/diagramData" Target="../diagrams/data11.xml"/><Relationship Id="rId4" Type="http://schemas.openxmlformats.org/officeDocument/2006/relationships/notesSlide" Target="../notesSlides/notesSlide17.xml"/><Relationship Id="rId9" Type="http://schemas.microsoft.com/office/2007/relationships/diagramDrawing" Target="../diagrams/drawing11.xml"/></Relationships>
</file>

<file path=ppt/slides/_rels/slide18.xml.rels><?xml version="1.0" encoding="UTF-8" standalone="yes"?>
<Relationships xmlns="http://schemas.openxmlformats.org/package/2006/relationships"><Relationship Id="rId8" Type="http://schemas.openxmlformats.org/officeDocument/2006/relationships/diagramColors" Target="../diagrams/colors12.xml"/><Relationship Id="rId3" Type="http://schemas.openxmlformats.org/officeDocument/2006/relationships/slideLayout" Target="../slideLayouts/slideLayout6.xml"/><Relationship Id="rId7" Type="http://schemas.openxmlformats.org/officeDocument/2006/relationships/diagramQuickStyle" Target="../diagrams/quickStyle12.xml"/><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diagramLayout" Target="../diagrams/layout12.xml"/><Relationship Id="rId5" Type="http://schemas.openxmlformats.org/officeDocument/2006/relationships/diagramData" Target="../diagrams/data12.xml"/><Relationship Id="rId4" Type="http://schemas.openxmlformats.org/officeDocument/2006/relationships/notesSlide" Target="../notesSlides/notesSlide18.xml"/><Relationship Id="rId9" Type="http://schemas.microsoft.com/office/2007/relationships/diagramDrawing" Target="../diagrams/drawing12.xml"/></Relationships>
</file>

<file path=ppt/slides/_rels/slide19.xml.rels><?xml version="1.0" encoding="UTF-8" standalone="yes"?>
<Relationships xmlns="http://schemas.openxmlformats.org/package/2006/relationships"><Relationship Id="rId8" Type="http://schemas.openxmlformats.org/officeDocument/2006/relationships/diagramColors" Target="../diagrams/colors13.xml"/><Relationship Id="rId3" Type="http://schemas.openxmlformats.org/officeDocument/2006/relationships/slideLayout" Target="../slideLayouts/slideLayout6.xml"/><Relationship Id="rId7" Type="http://schemas.openxmlformats.org/officeDocument/2006/relationships/diagramQuickStyle" Target="../diagrams/quickStyle13.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diagramLayout" Target="../diagrams/layout13.xml"/><Relationship Id="rId5" Type="http://schemas.openxmlformats.org/officeDocument/2006/relationships/diagramData" Target="../diagrams/data13.xml"/><Relationship Id="rId4" Type="http://schemas.openxmlformats.org/officeDocument/2006/relationships/notesSlide" Target="../notesSlides/notesSlide19.xml"/><Relationship Id="rId9" Type="http://schemas.microsoft.com/office/2007/relationships/diagramDrawing" Target="../diagrams/drawing1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8" Type="http://schemas.openxmlformats.org/officeDocument/2006/relationships/diagramColors" Target="../diagrams/colors14.xml"/><Relationship Id="rId3" Type="http://schemas.openxmlformats.org/officeDocument/2006/relationships/slideLayout" Target="../slideLayouts/slideLayout6.xml"/><Relationship Id="rId7" Type="http://schemas.openxmlformats.org/officeDocument/2006/relationships/diagramQuickStyle" Target="../diagrams/quickStyle14.xml"/><Relationship Id="rId2" Type="http://schemas.openxmlformats.org/officeDocument/2006/relationships/tags" Target="../tags/tag36.xml"/><Relationship Id="rId1" Type="http://schemas.openxmlformats.org/officeDocument/2006/relationships/tags" Target="../tags/tag35.xml"/><Relationship Id="rId6" Type="http://schemas.openxmlformats.org/officeDocument/2006/relationships/diagramLayout" Target="../diagrams/layout14.xml"/><Relationship Id="rId5" Type="http://schemas.openxmlformats.org/officeDocument/2006/relationships/diagramData" Target="../diagrams/data14.xml"/><Relationship Id="rId4" Type="http://schemas.openxmlformats.org/officeDocument/2006/relationships/notesSlide" Target="../notesSlides/notesSlide20.xml"/><Relationship Id="rId9" Type="http://schemas.microsoft.com/office/2007/relationships/diagramDrawing" Target="../diagrams/drawing14.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5.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slideLayout" Target="../slideLayouts/slideLayout2.xml"/><Relationship Id="rId7" Type="http://schemas.openxmlformats.org/officeDocument/2006/relationships/diagramQuickStyle" Target="../diagrams/quickStyle1.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notesSlide" Target="../notesSlides/notesSlide5.xml"/><Relationship Id="rId9" Type="http://schemas.microsoft.com/office/2007/relationships/diagramDrawing" Target="../diagrams/drawing1.xml"/></Relationships>
</file>

<file path=ppt/slides/_rels/slide6.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slideLayout" Target="../slideLayouts/slideLayout2.xml"/><Relationship Id="rId7" Type="http://schemas.openxmlformats.org/officeDocument/2006/relationships/diagramQuickStyle" Target="../diagrams/quickStyle2.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notesSlide" Target="../notesSlides/notesSlide6.xml"/><Relationship Id="rId9" Type="http://schemas.microsoft.com/office/2007/relationships/diagramDrawing" Target="../diagrams/drawing2.xml"/></Relationships>
</file>

<file path=ppt/slides/_rels/slide7.xml.rels><?xml version="1.0" encoding="UTF-8" standalone="yes"?>
<Relationships xmlns="http://schemas.openxmlformats.org/package/2006/relationships"><Relationship Id="rId8" Type="http://schemas.openxmlformats.org/officeDocument/2006/relationships/diagramQuickStyle" Target="../diagrams/quickStyle3.xml"/><Relationship Id="rId13" Type="http://schemas.openxmlformats.org/officeDocument/2006/relationships/diagramQuickStyle" Target="../diagrams/quickStyle4.xml"/><Relationship Id="rId3" Type="http://schemas.openxmlformats.org/officeDocument/2006/relationships/tags" Target="../tags/tag13.xml"/><Relationship Id="rId7" Type="http://schemas.openxmlformats.org/officeDocument/2006/relationships/diagramLayout" Target="../diagrams/layout3.xml"/><Relationship Id="rId12" Type="http://schemas.openxmlformats.org/officeDocument/2006/relationships/diagramLayout" Target="../diagrams/layout4.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diagramData" Target="../diagrams/data3.xml"/><Relationship Id="rId11" Type="http://schemas.openxmlformats.org/officeDocument/2006/relationships/diagramData" Target="../diagrams/data4.xml"/><Relationship Id="rId5" Type="http://schemas.openxmlformats.org/officeDocument/2006/relationships/notesSlide" Target="../notesSlides/notesSlide7.xml"/><Relationship Id="rId15" Type="http://schemas.microsoft.com/office/2007/relationships/diagramDrawing" Target="../diagrams/drawing4.xml"/><Relationship Id="rId10" Type="http://schemas.microsoft.com/office/2007/relationships/diagramDrawing" Target="../diagrams/drawing3.xml"/><Relationship Id="rId4" Type="http://schemas.openxmlformats.org/officeDocument/2006/relationships/slideLayout" Target="../slideLayouts/slideLayout4.xml"/><Relationship Id="rId9" Type="http://schemas.openxmlformats.org/officeDocument/2006/relationships/diagramColors" Target="../diagrams/colors3.xml"/><Relationship Id="rId14" Type="http://schemas.openxmlformats.org/officeDocument/2006/relationships/diagramColors" Target="../diagrams/colors4.xml"/></Relationships>
</file>

<file path=ppt/slides/_rels/slide8.xml.rels><?xml version="1.0" encoding="UTF-8" standalone="yes"?>
<Relationships xmlns="http://schemas.openxmlformats.org/package/2006/relationships"><Relationship Id="rId8" Type="http://schemas.openxmlformats.org/officeDocument/2006/relationships/diagramColors" Target="../diagrams/colors5.xml"/><Relationship Id="rId3" Type="http://schemas.openxmlformats.org/officeDocument/2006/relationships/slideLayout" Target="../slideLayouts/slideLayout2.xml"/><Relationship Id="rId7" Type="http://schemas.openxmlformats.org/officeDocument/2006/relationships/diagramQuickStyle" Target="../diagrams/quickStyle5.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diagramLayout" Target="../diagrams/layout5.xml"/><Relationship Id="rId5" Type="http://schemas.openxmlformats.org/officeDocument/2006/relationships/diagramData" Target="../diagrams/data5.xml"/><Relationship Id="rId4" Type="http://schemas.openxmlformats.org/officeDocument/2006/relationships/notesSlide" Target="../notesSlides/notesSlide8.xml"/><Relationship Id="rId9" Type="http://schemas.microsoft.com/office/2007/relationships/diagramDrawing" Target="../diagrams/drawing5.xml"/></Relationships>
</file>

<file path=ppt/slides/_rels/slide9.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slideLayout" Target="../slideLayouts/slideLayout2.xml"/><Relationship Id="rId7" Type="http://schemas.openxmlformats.org/officeDocument/2006/relationships/diagramQuickStyle" Target="../diagrams/quickStyle6.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diagramLayout" Target="../diagrams/layout6.xml"/><Relationship Id="rId5" Type="http://schemas.openxmlformats.org/officeDocument/2006/relationships/diagramData" Target="../diagrams/data6.xml"/><Relationship Id="rId4" Type="http://schemas.openxmlformats.org/officeDocument/2006/relationships/notesSlide" Target="../notesSlides/notesSlide9.xml"/><Relationship Id="rId9" Type="http://schemas.microsoft.com/office/2007/relationships/diagramDrawing" Target="../diagrams/drawin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Unit 6.3: Alerts and Clinical Reminders </a:t>
            </a:r>
            <a:endParaRPr lang="en-US" dirty="0"/>
          </a:p>
        </p:txBody>
      </p:sp>
      <p:sp>
        <p:nvSpPr>
          <p:cNvPr id="2" name="Title 1"/>
          <p:cNvSpPr>
            <a:spLocks noGrp="1"/>
          </p:cNvSpPr>
          <p:nvPr>
            <p:ph type="ctrTitle"/>
          </p:nvPr>
        </p:nvSpPr>
        <p:spPr/>
        <p:txBody>
          <a:bodyPr/>
          <a:lstStyle/>
          <a:p>
            <a:r>
              <a:rPr lang="en-US" dirty="0" smtClean="0"/>
              <a:t>Decision Support for Quality Improvement</a:t>
            </a:r>
            <a:endParaRPr lang="en-US" dirty="0"/>
          </a:p>
        </p:txBody>
      </p:sp>
      <p:sp>
        <p:nvSpPr>
          <p:cNvPr id="5" name="Date Placeholder 4"/>
          <p:cNvSpPr>
            <a:spLocks noGrp="1"/>
          </p:cNvSpPr>
          <p:nvPr>
            <p:ph type="dt" sz="half" idx="10"/>
          </p:nvPr>
        </p:nvSpPr>
        <p:spPr/>
        <p:txBody>
          <a:bodyPr/>
          <a:lstStyle/>
          <a:p>
            <a:r>
              <a:rPr lang="en-US" smtClean="0"/>
              <a:t>Component 12/ Unit6.3</a:t>
            </a:r>
            <a:endParaRPr lang="en-US"/>
          </a:p>
        </p:txBody>
      </p:sp>
      <p:sp>
        <p:nvSpPr>
          <p:cNvPr id="6" name="Slide Number Placeholder 5"/>
          <p:cNvSpPr>
            <a:spLocks noGrp="1"/>
          </p:cNvSpPr>
          <p:nvPr>
            <p:ph type="sldNum" sz="quarter" idx="12"/>
          </p:nvPr>
        </p:nvSpPr>
        <p:spPr/>
        <p:txBody>
          <a:bodyPr/>
          <a:lstStyle/>
          <a:p>
            <a:fld id="{4F3A864E-A196-4595-8102-598C1303F6B7}" type="slidenum">
              <a:rPr lang="en-US" smtClean="0"/>
              <a:pPr/>
              <a:t>1</a:t>
            </a:fld>
            <a:endParaRPr lang="en-US"/>
          </a:p>
        </p:txBody>
      </p:sp>
      <p:sp>
        <p:nvSpPr>
          <p:cNvPr id="7" name="Footer Placeholder 6"/>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204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Advanced Drug Alerts</a:t>
            </a:r>
            <a:endParaRPr lang="en-US" dirty="0"/>
          </a:p>
        </p:txBody>
      </p:sp>
      <p:graphicFrame>
        <p:nvGraphicFramePr>
          <p:cNvPr id="5" name="Content Placeholder 4"/>
          <p:cNvGraphicFramePr>
            <a:graphicFrameLocks noGrp="1"/>
          </p:cNvGraphicFramePr>
          <p:nvPr>
            <p:ph sz="quarter" idx="1"/>
            <p:custDataLst>
              <p:tags r:id="rId2"/>
            </p:custData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7" name="Date Placeholder 6"/>
          <p:cNvSpPr>
            <a:spLocks noGrp="1"/>
          </p:cNvSpPr>
          <p:nvPr>
            <p:ph type="dt" sz="half" idx="10"/>
          </p:nvPr>
        </p:nvSpPr>
        <p:spPr/>
        <p:txBody>
          <a:bodyPr/>
          <a:lstStyle/>
          <a:p>
            <a:r>
              <a:rPr lang="en-US" smtClean="0"/>
              <a:t>Component 12/ Unit6.3</a:t>
            </a:r>
            <a:endParaRPr lang="en-US"/>
          </a:p>
        </p:txBody>
      </p:sp>
      <p:sp>
        <p:nvSpPr>
          <p:cNvPr id="8" name="Slide Number Placeholder 7"/>
          <p:cNvSpPr>
            <a:spLocks noGrp="1"/>
          </p:cNvSpPr>
          <p:nvPr>
            <p:ph type="sldNum" sz="quarter" idx="12"/>
          </p:nvPr>
        </p:nvSpPr>
        <p:spPr/>
        <p:txBody>
          <a:bodyPr/>
          <a:lstStyle/>
          <a:p>
            <a:fld id="{4F3A864E-A196-4595-8102-598C1303F6B7}" type="slidenum">
              <a:rPr lang="en-US" smtClean="0"/>
              <a:pPr/>
              <a:t>10</a:t>
            </a:fld>
            <a:endParaRPr lang="en-US"/>
          </a:p>
        </p:txBody>
      </p:sp>
      <p:sp>
        <p:nvSpPr>
          <p:cNvPr id="10" name="Footer Placeholder 9"/>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5899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to Support Drug Alerts</a:t>
            </a:r>
            <a:endParaRPr lang="en-US" dirty="0"/>
          </a:p>
        </p:txBody>
      </p:sp>
      <p:sp>
        <p:nvSpPr>
          <p:cNvPr id="3" name="Content Placeholder 2"/>
          <p:cNvSpPr>
            <a:spLocks noGrp="1"/>
          </p:cNvSpPr>
          <p:nvPr>
            <p:ph sz="quarter" idx="1"/>
          </p:nvPr>
        </p:nvSpPr>
        <p:spPr>
          <a:xfrm>
            <a:off x="533400" y="1600200"/>
            <a:ext cx="8153400" cy="4525963"/>
          </a:xfrm>
        </p:spPr>
        <p:txBody>
          <a:bodyPr>
            <a:normAutofit fontScale="92500" lnSpcReduction="10000"/>
          </a:bodyPr>
          <a:lstStyle/>
          <a:p>
            <a:r>
              <a:rPr lang="en-US" dirty="0" smtClean="0"/>
              <a:t>Systematic review examined 20 studies that evaluated the impact of efficacy of computerized drug alerts and prompts</a:t>
            </a:r>
          </a:p>
          <a:p>
            <a:pPr lvl="1"/>
            <a:r>
              <a:rPr lang="en-US" dirty="0" smtClean="0"/>
              <a:t>23 of 27 alert types identified demonstrated benefit </a:t>
            </a:r>
          </a:p>
          <a:p>
            <a:pPr lvl="2"/>
            <a:r>
              <a:rPr lang="en-US" sz="2200" dirty="0" smtClean="0"/>
              <a:t>Improving prescribing behavior</a:t>
            </a:r>
          </a:p>
          <a:p>
            <a:pPr lvl="2"/>
            <a:r>
              <a:rPr lang="en-US" sz="2200" dirty="0" smtClean="0"/>
              <a:t>Reducing error rates</a:t>
            </a:r>
          </a:p>
          <a:p>
            <a:pPr lvl="1"/>
            <a:r>
              <a:rPr lang="en-US" dirty="0" smtClean="0"/>
              <a:t>Greatest potential for affecting prescribing</a:t>
            </a:r>
          </a:p>
          <a:p>
            <a:pPr lvl="2"/>
            <a:r>
              <a:rPr lang="en-US" sz="2200" dirty="0" smtClean="0"/>
              <a:t>Drug-drug interaction alerts</a:t>
            </a:r>
          </a:p>
          <a:p>
            <a:pPr lvl="2"/>
            <a:r>
              <a:rPr lang="en-US" sz="2200" dirty="0" smtClean="0"/>
              <a:t>Drug-disease contraindication alerts</a:t>
            </a:r>
          </a:p>
          <a:p>
            <a:pPr lvl="2"/>
            <a:r>
              <a:rPr lang="en-US" sz="2200" dirty="0" smtClean="0"/>
              <a:t>Dosing guidelines based on age</a:t>
            </a:r>
          </a:p>
          <a:p>
            <a:pPr lvl="1"/>
            <a:endParaRPr lang="en-US" dirty="0" smtClean="0"/>
          </a:p>
        </p:txBody>
      </p:sp>
      <p:sp>
        <p:nvSpPr>
          <p:cNvPr id="6" name="Date Placeholder 5"/>
          <p:cNvSpPr>
            <a:spLocks noGrp="1"/>
          </p:cNvSpPr>
          <p:nvPr>
            <p:ph type="dt" sz="half" idx="10"/>
          </p:nvPr>
        </p:nvSpPr>
        <p:spPr/>
        <p:txBody>
          <a:bodyPr/>
          <a:lstStyle/>
          <a:p>
            <a:r>
              <a:rPr lang="en-US" smtClean="0"/>
              <a:t>Component 12/ Unit6.3</a:t>
            </a:r>
            <a:endParaRPr lang="en-US"/>
          </a:p>
        </p:txBody>
      </p:sp>
      <p:sp>
        <p:nvSpPr>
          <p:cNvPr id="7" name="Slide Number Placeholder 6"/>
          <p:cNvSpPr>
            <a:spLocks noGrp="1"/>
          </p:cNvSpPr>
          <p:nvPr>
            <p:ph type="sldNum" sz="quarter" idx="12"/>
          </p:nvPr>
        </p:nvSpPr>
        <p:spPr/>
        <p:txBody>
          <a:bodyPr/>
          <a:lstStyle/>
          <a:p>
            <a:fld id="{4F3A864E-A196-4595-8102-598C1303F6B7}" type="slidenum">
              <a:rPr lang="en-US" smtClean="0"/>
              <a:pPr/>
              <a:t>11</a:t>
            </a:fld>
            <a:endParaRPr lang="en-US"/>
          </a:p>
        </p:txBody>
      </p:sp>
      <p:sp>
        <p:nvSpPr>
          <p:cNvPr id="8" name="Footer Placeholder 7"/>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5371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Improving Adoption of Drug Alerts</a:t>
            </a:r>
            <a:endParaRPr lang="en-US" dirty="0"/>
          </a:p>
        </p:txBody>
      </p:sp>
      <p:sp>
        <p:nvSpPr>
          <p:cNvPr id="3" name="Content Placeholder 2"/>
          <p:cNvSpPr>
            <a:spLocks noGrp="1"/>
          </p:cNvSpPr>
          <p:nvPr>
            <p:ph sz="quarter" idx="1"/>
          </p:nvPr>
        </p:nvSpPr>
        <p:spPr>
          <a:xfrm>
            <a:off x="914400" y="1447800"/>
            <a:ext cx="7772400" cy="5105400"/>
          </a:xfrm>
        </p:spPr>
        <p:txBody>
          <a:bodyPr>
            <a:normAutofit fontScale="77500" lnSpcReduction="20000"/>
          </a:bodyPr>
          <a:lstStyle/>
          <a:p>
            <a:r>
              <a:rPr lang="en-US" dirty="0" smtClean="0"/>
              <a:t>Shah and colleagues studied way to improve clinician acceptance of drug alerts in ambulatory care settings</a:t>
            </a:r>
          </a:p>
          <a:p>
            <a:pPr lvl="1"/>
            <a:r>
              <a:rPr lang="en-US" dirty="0" smtClean="0"/>
              <a:t>Designed a selective set of drug alerts for the ambulatory care setting using a criticality leveling system</a:t>
            </a:r>
          </a:p>
          <a:p>
            <a:pPr lvl="1"/>
            <a:r>
              <a:rPr lang="en-US" dirty="0" smtClean="0"/>
              <a:t>Minimized workflow disruptions by designating only critical to high-severity alerts to be interruptive to clinician workflow</a:t>
            </a:r>
          </a:p>
          <a:p>
            <a:r>
              <a:rPr lang="en-US" u="sng" dirty="0" smtClean="0"/>
              <a:t>Alert levels</a:t>
            </a:r>
            <a:r>
              <a:rPr lang="en-US" dirty="0" smtClean="0"/>
              <a:t>: </a:t>
            </a:r>
          </a:p>
          <a:p>
            <a:pPr lvl="1"/>
            <a:r>
              <a:rPr lang="en-US" dirty="0" smtClean="0"/>
              <a:t>1: clinician could not proceed with the prescription without eliminating the contraindication;</a:t>
            </a:r>
          </a:p>
          <a:p>
            <a:pPr lvl="1"/>
            <a:r>
              <a:rPr lang="en-US" dirty="0" smtClean="0"/>
              <a:t>2: clinicians could proceed if provided an over-ride reason </a:t>
            </a:r>
          </a:p>
          <a:p>
            <a:pPr lvl="1"/>
            <a:r>
              <a:rPr lang="en-US" dirty="0" smtClean="0"/>
              <a:t>3: alert displayed at top of screen in red; did not hinder workflow</a:t>
            </a:r>
            <a:endParaRPr lang="en-US" dirty="0"/>
          </a:p>
        </p:txBody>
      </p:sp>
      <p:sp>
        <p:nvSpPr>
          <p:cNvPr id="7" name="Date Placeholder 6"/>
          <p:cNvSpPr>
            <a:spLocks noGrp="1"/>
          </p:cNvSpPr>
          <p:nvPr>
            <p:ph type="dt" sz="half" idx="10"/>
          </p:nvPr>
        </p:nvSpPr>
        <p:spPr/>
        <p:txBody>
          <a:bodyPr/>
          <a:lstStyle/>
          <a:p>
            <a:r>
              <a:rPr lang="en-US" smtClean="0"/>
              <a:t>Component 12/ Unit6.3</a:t>
            </a:r>
            <a:endParaRPr lang="en-US"/>
          </a:p>
        </p:txBody>
      </p:sp>
      <p:sp>
        <p:nvSpPr>
          <p:cNvPr id="8" name="Slide Number Placeholder 7"/>
          <p:cNvSpPr>
            <a:spLocks noGrp="1"/>
          </p:cNvSpPr>
          <p:nvPr>
            <p:ph type="sldNum" sz="quarter" idx="12"/>
          </p:nvPr>
        </p:nvSpPr>
        <p:spPr/>
        <p:txBody>
          <a:bodyPr/>
          <a:lstStyle/>
          <a:p>
            <a:fld id="{4F3A864E-A196-4595-8102-598C1303F6B7}" type="slidenum">
              <a:rPr lang="en-US" smtClean="0"/>
              <a:pPr/>
              <a:t>12</a:t>
            </a:fld>
            <a:endParaRPr lang="en-US"/>
          </a:p>
        </p:txBody>
      </p:sp>
      <p:sp>
        <p:nvSpPr>
          <p:cNvPr id="9" name="Footer Placeholder 8"/>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7644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Laboratory Alerts</a:t>
            </a:r>
            <a:endParaRPr lang="en-US" dirty="0"/>
          </a:p>
        </p:txBody>
      </p:sp>
      <p:graphicFrame>
        <p:nvGraphicFramePr>
          <p:cNvPr id="5" name="Content Placeholder 4"/>
          <p:cNvGraphicFramePr>
            <a:graphicFrameLocks noGrp="1"/>
          </p:cNvGraphicFramePr>
          <p:nvPr>
            <p:ph sz="quarter" idx="1"/>
            <p:custDataLst>
              <p:tags r:id="rId2"/>
            </p:custData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6" name="Date Placeholder 5"/>
          <p:cNvSpPr>
            <a:spLocks noGrp="1"/>
          </p:cNvSpPr>
          <p:nvPr>
            <p:ph type="dt" sz="half" idx="10"/>
          </p:nvPr>
        </p:nvSpPr>
        <p:spPr/>
        <p:txBody>
          <a:bodyPr/>
          <a:lstStyle/>
          <a:p>
            <a:r>
              <a:rPr lang="en-US" smtClean="0"/>
              <a:t>Component 12/ Unit6.3</a:t>
            </a:r>
            <a:endParaRPr lang="en-US"/>
          </a:p>
        </p:txBody>
      </p:sp>
      <p:sp>
        <p:nvSpPr>
          <p:cNvPr id="7" name="Slide Number Placeholder 6"/>
          <p:cNvSpPr>
            <a:spLocks noGrp="1"/>
          </p:cNvSpPr>
          <p:nvPr>
            <p:ph type="sldNum" sz="quarter" idx="12"/>
          </p:nvPr>
        </p:nvSpPr>
        <p:spPr/>
        <p:txBody>
          <a:bodyPr/>
          <a:lstStyle/>
          <a:p>
            <a:fld id="{4F3A864E-A196-4595-8102-598C1303F6B7}" type="slidenum">
              <a:rPr lang="en-US" smtClean="0"/>
              <a:pPr/>
              <a:t>13</a:t>
            </a:fld>
            <a:endParaRPr lang="en-US"/>
          </a:p>
        </p:txBody>
      </p:sp>
      <p:sp>
        <p:nvSpPr>
          <p:cNvPr id="8" name="Footer Placeholder 7"/>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51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to Support Lab Alerts</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Research examined the impact of a clinical decision support system that generated reminders of previous lab test results</a:t>
            </a:r>
          </a:p>
          <a:p>
            <a:r>
              <a:rPr lang="en-US" dirty="0" smtClean="0"/>
              <a:t>Found that the proportion of unnecessarily repeated tests dropped significantly</a:t>
            </a:r>
          </a:p>
          <a:p>
            <a:r>
              <a:rPr lang="en-US" dirty="0" smtClean="0"/>
              <a:t>Features of the Alert</a:t>
            </a:r>
          </a:p>
          <a:p>
            <a:pPr lvl="1"/>
            <a:r>
              <a:rPr lang="en-US" dirty="0" smtClean="0"/>
              <a:t>Alert was automatically prompted and was part of the clinician workflow</a:t>
            </a:r>
          </a:p>
          <a:p>
            <a:pPr lvl="1"/>
            <a:r>
              <a:rPr lang="en-US" dirty="0" smtClean="0"/>
              <a:t>User could not deactivate the alert output</a:t>
            </a:r>
          </a:p>
          <a:p>
            <a:pPr lvl="1"/>
            <a:r>
              <a:rPr lang="en-US" dirty="0" smtClean="0"/>
              <a:t>Most recent laboratory result for viral serology test an its date was automatically retrieved from the </a:t>
            </a:r>
            <a:r>
              <a:rPr lang="en-US" smtClean="0"/>
              <a:t>patient’s EHR</a:t>
            </a:r>
            <a:endParaRPr lang="en-US" dirty="0" smtClean="0"/>
          </a:p>
          <a:p>
            <a:pPr lvl="1"/>
            <a:r>
              <a:rPr lang="en-US" dirty="0" smtClean="0"/>
              <a:t>Alert was displayed at the time and location of decision making (before the user ordered an unnecessarily repeated test</a:t>
            </a:r>
          </a:p>
          <a:p>
            <a:pPr lvl="1"/>
            <a:endParaRPr lang="en-US" dirty="0" smtClean="0"/>
          </a:p>
        </p:txBody>
      </p:sp>
      <p:sp>
        <p:nvSpPr>
          <p:cNvPr id="6" name="Date Placeholder 5"/>
          <p:cNvSpPr>
            <a:spLocks noGrp="1"/>
          </p:cNvSpPr>
          <p:nvPr>
            <p:ph type="dt" sz="half" idx="10"/>
          </p:nvPr>
        </p:nvSpPr>
        <p:spPr/>
        <p:txBody>
          <a:bodyPr/>
          <a:lstStyle/>
          <a:p>
            <a:r>
              <a:rPr lang="en-US" smtClean="0"/>
              <a:t>Component 12/ Unit6.3</a:t>
            </a:r>
            <a:endParaRPr lang="en-US"/>
          </a:p>
        </p:txBody>
      </p:sp>
      <p:sp>
        <p:nvSpPr>
          <p:cNvPr id="7" name="Slide Number Placeholder 6"/>
          <p:cNvSpPr>
            <a:spLocks noGrp="1"/>
          </p:cNvSpPr>
          <p:nvPr>
            <p:ph type="sldNum" sz="quarter" idx="12"/>
          </p:nvPr>
        </p:nvSpPr>
        <p:spPr/>
        <p:txBody>
          <a:bodyPr/>
          <a:lstStyle/>
          <a:p>
            <a:fld id="{4F3A864E-A196-4595-8102-598C1303F6B7}" type="slidenum">
              <a:rPr lang="en-US" smtClean="0"/>
              <a:pPr/>
              <a:t>14</a:t>
            </a:fld>
            <a:endParaRPr lang="en-US"/>
          </a:p>
        </p:txBody>
      </p:sp>
      <p:sp>
        <p:nvSpPr>
          <p:cNvPr id="8" name="Footer Placeholder 7"/>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9455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Reminders</a:t>
            </a:r>
            <a:endParaRPr lang="en-US" dirty="0"/>
          </a:p>
        </p:txBody>
      </p:sp>
      <p:graphicFrame>
        <p:nvGraphicFramePr>
          <p:cNvPr id="4" name="Content Placeholder 3"/>
          <p:cNvGraphicFramePr>
            <a:graphicFrameLocks noGrp="1"/>
          </p:cNvGraphicFramePr>
          <p:nvPr>
            <p:ph sz="quarter" idx="1"/>
            <p:custDataLst>
              <p:tags r:id="rId2"/>
            </p:custData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7" name="Date Placeholder 6"/>
          <p:cNvSpPr>
            <a:spLocks noGrp="1"/>
          </p:cNvSpPr>
          <p:nvPr>
            <p:ph type="dt" sz="half" idx="10"/>
          </p:nvPr>
        </p:nvSpPr>
        <p:spPr/>
        <p:txBody>
          <a:bodyPr/>
          <a:lstStyle/>
          <a:p>
            <a:r>
              <a:rPr lang="en-US" smtClean="0"/>
              <a:t>Component 12/ Unit6.3</a:t>
            </a:r>
            <a:endParaRPr lang="en-US"/>
          </a:p>
        </p:txBody>
      </p:sp>
      <p:sp>
        <p:nvSpPr>
          <p:cNvPr id="8" name="Slide Number Placeholder 7"/>
          <p:cNvSpPr>
            <a:spLocks noGrp="1"/>
          </p:cNvSpPr>
          <p:nvPr>
            <p:ph type="sldNum" sz="quarter" idx="12"/>
          </p:nvPr>
        </p:nvSpPr>
        <p:spPr/>
        <p:txBody>
          <a:bodyPr/>
          <a:lstStyle/>
          <a:p>
            <a:fld id="{4F3A864E-A196-4595-8102-598C1303F6B7}" type="slidenum">
              <a:rPr lang="en-US" smtClean="0"/>
              <a:pPr/>
              <a:t>15</a:t>
            </a:fld>
            <a:endParaRPr lang="en-US"/>
          </a:p>
        </p:txBody>
      </p:sp>
      <p:sp>
        <p:nvSpPr>
          <p:cNvPr id="9" name="Footer Placeholder 8"/>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25741"/>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Practice Reminders</a:t>
            </a:r>
            <a:br>
              <a:rPr lang="en-US" dirty="0" smtClean="0"/>
            </a:br>
            <a:r>
              <a:rPr lang="en-US" dirty="0" smtClean="0"/>
              <a:t>Challenges</a:t>
            </a:r>
            <a:endParaRPr lang="en-US" dirty="0"/>
          </a:p>
        </p:txBody>
      </p:sp>
      <p:graphicFrame>
        <p:nvGraphicFramePr>
          <p:cNvPr id="5" name="Content Placeholder 4"/>
          <p:cNvGraphicFramePr>
            <a:graphicFrameLocks noGrp="1"/>
          </p:cNvGraphicFramePr>
          <p:nvPr>
            <p:ph sz="quarter" idx="1"/>
            <p:custDataLst>
              <p:tags r:id="rId2"/>
            </p:custData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7" name="Date Placeholder 6"/>
          <p:cNvSpPr>
            <a:spLocks noGrp="1"/>
          </p:cNvSpPr>
          <p:nvPr>
            <p:ph type="dt" sz="half" idx="10"/>
          </p:nvPr>
        </p:nvSpPr>
        <p:spPr/>
        <p:txBody>
          <a:bodyPr/>
          <a:lstStyle/>
          <a:p>
            <a:r>
              <a:rPr lang="en-US" smtClean="0"/>
              <a:t>Component 12/ Unit6.3</a:t>
            </a:r>
            <a:endParaRPr lang="en-US"/>
          </a:p>
        </p:txBody>
      </p:sp>
      <p:sp>
        <p:nvSpPr>
          <p:cNvPr id="8" name="Slide Number Placeholder 7"/>
          <p:cNvSpPr>
            <a:spLocks noGrp="1"/>
          </p:cNvSpPr>
          <p:nvPr>
            <p:ph type="sldNum" sz="quarter" idx="12"/>
          </p:nvPr>
        </p:nvSpPr>
        <p:spPr/>
        <p:txBody>
          <a:bodyPr/>
          <a:lstStyle/>
          <a:p>
            <a:fld id="{4F3A864E-A196-4595-8102-598C1303F6B7}" type="slidenum">
              <a:rPr lang="en-US" smtClean="0"/>
              <a:pPr/>
              <a:t>16</a:t>
            </a:fld>
            <a:endParaRPr lang="en-US"/>
          </a:p>
        </p:txBody>
      </p:sp>
      <p:sp>
        <p:nvSpPr>
          <p:cNvPr id="9" name="Footer Placeholder 8"/>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72751"/>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Administrative Reminders</a:t>
            </a:r>
            <a:endParaRPr lang="en-US" dirty="0"/>
          </a:p>
        </p:txBody>
      </p:sp>
      <p:graphicFrame>
        <p:nvGraphicFramePr>
          <p:cNvPr id="4" name="Content Placeholder 3"/>
          <p:cNvGraphicFramePr>
            <a:graphicFrameLocks noGrp="1"/>
          </p:cNvGraphicFramePr>
          <p:nvPr>
            <p:ph sz="quarter" idx="1"/>
            <p:custDataLst>
              <p:tags r:id="rId2"/>
            </p:custData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6" name="Date Placeholder 5"/>
          <p:cNvSpPr>
            <a:spLocks noGrp="1"/>
          </p:cNvSpPr>
          <p:nvPr>
            <p:ph type="dt" sz="half" idx="10"/>
          </p:nvPr>
        </p:nvSpPr>
        <p:spPr/>
        <p:txBody>
          <a:bodyPr/>
          <a:lstStyle/>
          <a:p>
            <a:r>
              <a:rPr lang="en-US" smtClean="0"/>
              <a:t>Component 12/ Unit6.3</a:t>
            </a:r>
            <a:endParaRPr lang="en-US"/>
          </a:p>
        </p:txBody>
      </p:sp>
      <p:sp>
        <p:nvSpPr>
          <p:cNvPr id="7" name="Slide Number Placeholder 6"/>
          <p:cNvSpPr>
            <a:spLocks noGrp="1"/>
          </p:cNvSpPr>
          <p:nvPr>
            <p:ph type="sldNum" sz="quarter" idx="12"/>
          </p:nvPr>
        </p:nvSpPr>
        <p:spPr/>
        <p:txBody>
          <a:bodyPr/>
          <a:lstStyle/>
          <a:p>
            <a:fld id="{4F3A864E-A196-4595-8102-598C1303F6B7}" type="slidenum">
              <a:rPr lang="en-US" smtClean="0"/>
              <a:pPr/>
              <a:t>17</a:t>
            </a:fld>
            <a:endParaRPr lang="en-US"/>
          </a:p>
        </p:txBody>
      </p:sp>
      <p:sp>
        <p:nvSpPr>
          <p:cNvPr id="8" name="Footer Placeholder 7"/>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24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Success Factors: Alerts</a:t>
            </a:r>
            <a:endParaRPr lang="en-US" dirty="0"/>
          </a:p>
        </p:txBody>
      </p:sp>
      <p:graphicFrame>
        <p:nvGraphicFramePr>
          <p:cNvPr id="3" name="Diagram 2"/>
          <p:cNvGraphicFramePr/>
          <p:nvPr>
            <p:custDataLst>
              <p:tags r:id="rId2"/>
            </p:custData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7" name="Date Placeholder 6"/>
          <p:cNvSpPr>
            <a:spLocks noGrp="1"/>
          </p:cNvSpPr>
          <p:nvPr>
            <p:ph type="dt" sz="half" idx="10"/>
          </p:nvPr>
        </p:nvSpPr>
        <p:spPr/>
        <p:txBody>
          <a:bodyPr/>
          <a:lstStyle/>
          <a:p>
            <a:r>
              <a:rPr lang="en-US" smtClean="0"/>
              <a:t>Component 12/ Unit6.3</a:t>
            </a:r>
            <a:endParaRPr lang="en-US"/>
          </a:p>
        </p:txBody>
      </p:sp>
      <p:sp>
        <p:nvSpPr>
          <p:cNvPr id="8" name="Slide Number Placeholder 7"/>
          <p:cNvSpPr>
            <a:spLocks noGrp="1"/>
          </p:cNvSpPr>
          <p:nvPr>
            <p:ph type="sldNum" sz="quarter" idx="12"/>
          </p:nvPr>
        </p:nvSpPr>
        <p:spPr/>
        <p:txBody>
          <a:bodyPr/>
          <a:lstStyle/>
          <a:p>
            <a:fld id="{4F3A864E-A196-4595-8102-598C1303F6B7}" type="slidenum">
              <a:rPr lang="en-US" smtClean="0"/>
              <a:pPr/>
              <a:t>18</a:t>
            </a:fld>
            <a:endParaRPr lang="en-US"/>
          </a:p>
        </p:txBody>
      </p:sp>
      <p:sp>
        <p:nvSpPr>
          <p:cNvPr id="9" name="Footer Placeholder 8"/>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3806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Success Factors: Alerts</a:t>
            </a:r>
            <a:endParaRPr lang="en-US" dirty="0"/>
          </a:p>
        </p:txBody>
      </p:sp>
      <p:graphicFrame>
        <p:nvGraphicFramePr>
          <p:cNvPr id="3" name="Diagram 2"/>
          <p:cNvGraphicFramePr/>
          <p:nvPr>
            <p:custDataLst>
              <p:tags r:id="rId2"/>
            </p:custDataLst>
          </p:nvPr>
        </p:nvGraphicFramePr>
        <p:xfrm>
          <a:off x="1524000" y="1397000"/>
          <a:ext cx="7010400" cy="4064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7" name="Date Placeholder 6"/>
          <p:cNvSpPr>
            <a:spLocks noGrp="1"/>
          </p:cNvSpPr>
          <p:nvPr>
            <p:ph type="dt" sz="half" idx="10"/>
          </p:nvPr>
        </p:nvSpPr>
        <p:spPr/>
        <p:txBody>
          <a:bodyPr/>
          <a:lstStyle/>
          <a:p>
            <a:r>
              <a:rPr lang="en-US" smtClean="0"/>
              <a:t>Component 12/ Unit6.3</a:t>
            </a:r>
            <a:endParaRPr lang="en-US"/>
          </a:p>
        </p:txBody>
      </p:sp>
      <p:sp>
        <p:nvSpPr>
          <p:cNvPr id="8" name="Slide Number Placeholder 7"/>
          <p:cNvSpPr>
            <a:spLocks noGrp="1"/>
          </p:cNvSpPr>
          <p:nvPr>
            <p:ph type="sldNum" sz="quarter" idx="12"/>
          </p:nvPr>
        </p:nvSpPr>
        <p:spPr/>
        <p:txBody>
          <a:bodyPr/>
          <a:lstStyle/>
          <a:p>
            <a:fld id="{4F3A864E-A196-4595-8102-598C1303F6B7}" type="slidenum">
              <a:rPr lang="en-US" smtClean="0"/>
              <a:pPr/>
              <a:t>19</a:t>
            </a:fld>
            <a:endParaRPr lang="en-US"/>
          </a:p>
        </p:txBody>
      </p:sp>
      <p:sp>
        <p:nvSpPr>
          <p:cNvPr id="9" name="Footer Placeholder 8"/>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18551"/>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Objectives</a:t>
            </a:r>
            <a:endParaRPr lang="en-US" dirty="0"/>
          </a:p>
        </p:txBody>
      </p:sp>
      <p:sp>
        <p:nvSpPr>
          <p:cNvPr id="6" name="Content Placeholder 5"/>
          <p:cNvSpPr>
            <a:spLocks noGrp="1"/>
          </p:cNvSpPr>
          <p:nvPr>
            <p:ph sz="quarter" idx="1"/>
          </p:nvPr>
        </p:nvSpPr>
        <p:spPr/>
        <p:txBody>
          <a:bodyPr/>
          <a:lstStyle/>
          <a:p>
            <a:r>
              <a:rPr lang="en-US" dirty="0" smtClean="0"/>
              <a:t>Analyze the benefits and shortfalls of alerts and clinical reminders</a:t>
            </a:r>
            <a:endParaRPr lang="en-US" dirty="0"/>
          </a:p>
        </p:txBody>
      </p:sp>
      <p:sp>
        <p:nvSpPr>
          <p:cNvPr id="7" name="Date Placeholder 6"/>
          <p:cNvSpPr>
            <a:spLocks noGrp="1"/>
          </p:cNvSpPr>
          <p:nvPr>
            <p:ph type="dt" sz="half" idx="10"/>
          </p:nvPr>
        </p:nvSpPr>
        <p:spPr/>
        <p:txBody>
          <a:bodyPr/>
          <a:lstStyle/>
          <a:p>
            <a:r>
              <a:rPr lang="en-US" smtClean="0"/>
              <a:t>Component 12/ Unit6.3</a:t>
            </a:r>
            <a:endParaRPr lang="en-US"/>
          </a:p>
        </p:txBody>
      </p:sp>
      <p:sp>
        <p:nvSpPr>
          <p:cNvPr id="8" name="Slide Number Placeholder 7"/>
          <p:cNvSpPr>
            <a:spLocks noGrp="1"/>
          </p:cNvSpPr>
          <p:nvPr>
            <p:ph type="sldNum" sz="quarter" idx="12"/>
          </p:nvPr>
        </p:nvSpPr>
        <p:spPr/>
        <p:txBody>
          <a:bodyPr/>
          <a:lstStyle/>
          <a:p>
            <a:fld id="{4F3A864E-A196-4595-8102-598C1303F6B7}" type="slidenum">
              <a:rPr lang="en-US" smtClean="0"/>
              <a:pPr/>
              <a:t>2</a:t>
            </a:fld>
            <a:endParaRPr lang="en-US"/>
          </a:p>
        </p:txBody>
      </p:sp>
      <p:sp>
        <p:nvSpPr>
          <p:cNvPr id="9" name="Footer Placeholder 8"/>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1285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Success Factors: Alerts</a:t>
            </a:r>
            <a:endParaRPr lang="en-US" dirty="0"/>
          </a:p>
        </p:txBody>
      </p:sp>
      <p:graphicFrame>
        <p:nvGraphicFramePr>
          <p:cNvPr id="3" name="Diagram 2"/>
          <p:cNvGraphicFramePr/>
          <p:nvPr>
            <p:custDataLst>
              <p:tags r:id="rId2"/>
            </p:custDataLst>
          </p:nvPr>
        </p:nvGraphicFramePr>
        <p:xfrm>
          <a:off x="1219200" y="1600200"/>
          <a:ext cx="7162800" cy="44704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7" name="Date Placeholder 6"/>
          <p:cNvSpPr>
            <a:spLocks noGrp="1"/>
          </p:cNvSpPr>
          <p:nvPr>
            <p:ph type="dt" sz="half" idx="10"/>
          </p:nvPr>
        </p:nvSpPr>
        <p:spPr/>
        <p:txBody>
          <a:bodyPr/>
          <a:lstStyle/>
          <a:p>
            <a:r>
              <a:rPr lang="en-US" smtClean="0"/>
              <a:t>Component 12/ Unit6.3</a:t>
            </a:r>
            <a:endParaRPr lang="en-US"/>
          </a:p>
        </p:txBody>
      </p:sp>
      <p:sp>
        <p:nvSpPr>
          <p:cNvPr id="8" name="Slide Number Placeholder 7"/>
          <p:cNvSpPr>
            <a:spLocks noGrp="1"/>
          </p:cNvSpPr>
          <p:nvPr>
            <p:ph type="sldNum" sz="quarter" idx="12"/>
          </p:nvPr>
        </p:nvSpPr>
        <p:spPr/>
        <p:txBody>
          <a:bodyPr/>
          <a:lstStyle/>
          <a:p>
            <a:fld id="{4F3A864E-A196-4595-8102-598C1303F6B7}" type="slidenum">
              <a:rPr lang="en-US" smtClean="0"/>
              <a:pPr/>
              <a:t>20</a:t>
            </a:fld>
            <a:endParaRPr lang="en-US"/>
          </a:p>
        </p:txBody>
      </p:sp>
      <p:sp>
        <p:nvSpPr>
          <p:cNvPr id="9" name="Footer Placeholder 8"/>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54151"/>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Alerts and reminders have the potential to improve patient safety</a:t>
            </a:r>
          </a:p>
          <a:p>
            <a:r>
              <a:rPr lang="en-US" dirty="0" smtClean="0"/>
              <a:t>Types of alerts and reminders include: drug and lab test alerts, practice reminders, and administrative reminders</a:t>
            </a:r>
          </a:p>
          <a:p>
            <a:r>
              <a:rPr lang="en-US" dirty="0" smtClean="0"/>
              <a:t>Nuisance alerts provide little perceived benefit to the prescriber at the time of the alert, causing clinician frustration and alert fatigue</a:t>
            </a:r>
          </a:p>
          <a:p>
            <a:r>
              <a:rPr lang="en-US" dirty="0" smtClean="0"/>
              <a:t>Successful alerts are specific, sensitive, clear and concise.</a:t>
            </a:r>
          </a:p>
          <a:p>
            <a:r>
              <a:rPr lang="en-US" dirty="0" smtClean="0"/>
              <a:t>Successful alerts support clinical workflow and allow for safe, efficient responses.</a:t>
            </a:r>
            <a:endParaRPr lang="en-US" dirty="0"/>
          </a:p>
        </p:txBody>
      </p:sp>
      <p:sp>
        <p:nvSpPr>
          <p:cNvPr id="6" name="Date Placeholder 5"/>
          <p:cNvSpPr>
            <a:spLocks noGrp="1"/>
          </p:cNvSpPr>
          <p:nvPr>
            <p:ph type="dt" sz="half" idx="10"/>
          </p:nvPr>
        </p:nvSpPr>
        <p:spPr/>
        <p:txBody>
          <a:bodyPr/>
          <a:lstStyle/>
          <a:p>
            <a:r>
              <a:rPr lang="en-US" smtClean="0"/>
              <a:t>Component 12/ Unit6.3</a:t>
            </a:r>
            <a:endParaRPr lang="en-US"/>
          </a:p>
        </p:txBody>
      </p:sp>
      <p:sp>
        <p:nvSpPr>
          <p:cNvPr id="7" name="Slide Number Placeholder 6"/>
          <p:cNvSpPr>
            <a:spLocks noGrp="1"/>
          </p:cNvSpPr>
          <p:nvPr>
            <p:ph type="sldNum" sz="quarter" idx="12"/>
          </p:nvPr>
        </p:nvSpPr>
        <p:spPr/>
        <p:txBody>
          <a:bodyPr/>
          <a:lstStyle/>
          <a:p>
            <a:fld id="{4F3A864E-A196-4595-8102-598C1303F6B7}" type="slidenum">
              <a:rPr lang="en-US" smtClean="0"/>
              <a:pPr/>
              <a:t>21</a:t>
            </a:fld>
            <a:endParaRPr lang="en-US"/>
          </a:p>
        </p:txBody>
      </p:sp>
      <p:sp>
        <p:nvSpPr>
          <p:cNvPr id="8" name="Footer Placeholder 7"/>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4683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Reminders and Alerts</a:t>
            </a:r>
            <a:endParaRPr lang="en-US" dirty="0"/>
          </a:p>
        </p:txBody>
      </p:sp>
      <p:sp>
        <p:nvSpPr>
          <p:cNvPr id="4" name="TextBox 3"/>
          <p:cNvSpPr txBox="1"/>
          <p:nvPr>
            <p:custDataLst>
              <p:tags r:id="rId2"/>
            </p:custDataLst>
          </p:nvPr>
        </p:nvSpPr>
        <p:spPr>
          <a:xfrm>
            <a:off x="1600200" y="1600200"/>
            <a:ext cx="6096000" cy="3293209"/>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en-US" sz="2600" dirty="0" smtClean="0">
                <a:latin typeface="Arial" pitchFamily="34" charset="0"/>
                <a:cs typeface="Arial" pitchFamily="34" charset="0"/>
              </a:rPr>
              <a:t>“…the burden of reminders and alerts must not be too high…or alert fatigue may cause clinicians to override both important and unimportant alerts, in a manner that compromises the desired safety effect of integrating decision support into CPOE.”</a:t>
            </a:r>
          </a:p>
          <a:p>
            <a:endParaRPr lang="en-US" sz="2600" dirty="0" smtClean="0">
              <a:latin typeface="Arial" pitchFamily="34" charset="0"/>
              <a:cs typeface="Arial" pitchFamily="34" charset="0"/>
            </a:endParaRPr>
          </a:p>
        </p:txBody>
      </p:sp>
      <p:sp>
        <p:nvSpPr>
          <p:cNvPr id="7" name="Date Placeholder 6"/>
          <p:cNvSpPr>
            <a:spLocks noGrp="1"/>
          </p:cNvSpPr>
          <p:nvPr>
            <p:ph type="dt" sz="half" idx="10"/>
          </p:nvPr>
        </p:nvSpPr>
        <p:spPr/>
        <p:txBody>
          <a:bodyPr/>
          <a:lstStyle/>
          <a:p>
            <a:r>
              <a:rPr lang="en-US" smtClean="0"/>
              <a:t>Component 12/ Unit6.3</a:t>
            </a:r>
            <a:endParaRPr lang="en-US"/>
          </a:p>
        </p:txBody>
      </p:sp>
      <p:sp>
        <p:nvSpPr>
          <p:cNvPr id="8" name="Slide Number Placeholder 7"/>
          <p:cNvSpPr>
            <a:spLocks noGrp="1"/>
          </p:cNvSpPr>
          <p:nvPr>
            <p:ph type="sldNum" sz="quarter" idx="12"/>
          </p:nvPr>
        </p:nvSpPr>
        <p:spPr/>
        <p:txBody>
          <a:bodyPr/>
          <a:lstStyle/>
          <a:p>
            <a:fld id="{4F3A864E-A196-4595-8102-598C1303F6B7}" type="slidenum">
              <a:rPr lang="en-US" smtClean="0"/>
              <a:pPr/>
              <a:t>3</a:t>
            </a:fld>
            <a:endParaRPr lang="en-US"/>
          </a:p>
        </p:txBody>
      </p:sp>
      <p:sp>
        <p:nvSpPr>
          <p:cNvPr id="9" name="Footer Placeholder 8"/>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27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Alerts and Reminders</a:t>
            </a:r>
            <a:endParaRPr lang="en-US" dirty="0"/>
          </a:p>
        </p:txBody>
      </p:sp>
      <p:sp>
        <p:nvSpPr>
          <p:cNvPr id="5" name="Text Placeholder 4"/>
          <p:cNvSpPr>
            <a:spLocks noGrp="1"/>
          </p:cNvSpPr>
          <p:nvPr>
            <p:ph type="body" idx="1"/>
          </p:nvPr>
        </p:nvSpPr>
        <p:spPr/>
        <p:txBody>
          <a:bodyPr/>
          <a:lstStyle/>
          <a:p>
            <a:r>
              <a:rPr lang="en-US" dirty="0" smtClean="0">
                <a:solidFill>
                  <a:schemeClr val="tx1"/>
                </a:solidFill>
              </a:rPr>
              <a:t>Nuisance Alert</a:t>
            </a:r>
            <a:endParaRPr lang="en-US" dirty="0">
              <a:solidFill>
                <a:schemeClr val="tx1"/>
              </a:solidFill>
            </a:endParaRPr>
          </a:p>
        </p:txBody>
      </p:sp>
      <p:sp>
        <p:nvSpPr>
          <p:cNvPr id="7" name="Text Placeholder 6"/>
          <p:cNvSpPr>
            <a:spLocks noGrp="1"/>
          </p:cNvSpPr>
          <p:nvPr>
            <p:ph type="body" sz="half" idx="3"/>
          </p:nvPr>
        </p:nvSpPr>
        <p:spPr/>
        <p:txBody>
          <a:bodyPr/>
          <a:lstStyle/>
          <a:p>
            <a:r>
              <a:rPr lang="en-US" dirty="0" smtClean="0">
                <a:solidFill>
                  <a:schemeClr val="tx1"/>
                </a:solidFill>
              </a:rPr>
              <a:t>Alert Fatigue</a:t>
            </a:r>
            <a:endParaRPr lang="en-US" dirty="0">
              <a:solidFill>
                <a:schemeClr val="tx1"/>
              </a:solidFill>
            </a:endParaRPr>
          </a:p>
        </p:txBody>
      </p:sp>
      <p:sp>
        <p:nvSpPr>
          <p:cNvPr id="6" name="Content Placeholder 5"/>
          <p:cNvSpPr>
            <a:spLocks noGrp="1"/>
          </p:cNvSpPr>
          <p:nvPr>
            <p:ph sz="half" idx="2"/>
          </p:nvPr>
        </p:nvSpPr>
        <p:spPr/>
        <p:txBody>
          <a:bodyPr/>
          <a:lstStyle/>
          <a:p>
            <a:r>
              <a:rPr lang="en-US" dirty="0" smtClean="0"/>
              <a:t>“…provides little perceived benefit to the prescriber at the time of the alert”</a:t>
            </a:r>
            <a:endParaRPr lang="en-US" dirty="0"/>
          </a:p>
        </p:txBody>
      </p:sp>
      <p:sp>
        <p:nvSpPr>
          <p:cNvPr id="8" name="Content Placeholder 7"/>
          <p:cNvSpPr>
            <a:spLocks noGrp="1"/>
          </p:cNvSpPr>
          <p:nvPr>
            <p:ph sz="half" idx="4"/>
          </p:nvPr>
        </p:nvSpPr>
        <p:spPr/>
        <p:txBody>
          <a:bodyPr/>
          <a:lstStyle/>
          <a:p>
            <a:r>
              <a:rPr lang="en-US" dirty="0" smtClean="0"/>
              <a:t>“…arise when clinicians, either consciously or unconsciously, begin to systematically bypass CDS alerts without regard to their importance, enabling the possibility that a clinically important alert is missed”</a:t>
            </a:r>
            <a:endParaRPr lang="en-US" dirty="0"/>
          </a:p>
        </p:txBody>
      </p:sp>
      <p:sp>
        <p:nvSpPr>
          <p:cNvPr id="10" name="Date Placeholder 9"/>
          <p:cNvSpPr>
            <a:spLocks noGrp="1"/>
          </p:cNvSpPr>
          <p:nvPr>
            <p:ph type="dt" sz="half" idx="10"/>
          </p:nvPr>
        </p:nvSpPr>
        <p:spPr/>
        <p:txBody>
          <a:bodyPr/>
          <a:lstStyle/>
          <a:p>
            <a:r>
              <a:rPr lang="en-US" smtClean="0"/>
              <a:t>Component 12/ Unit6.3</a:t>
            </a:r>
            <a:endParaRPr lang="en-US"/>
          </a:p>
        </p:txBody>
      </p:sp>
      <p:sp>
        <p:nvSpPr>
          <p:cNvPr id="12" name="Slide Number Placeholder 11"/>
          <p:cNvSpPr>
            <a:spLocks noGrp="1"/>
          </p:cNvSpPr>
          <p:nvPr>
            <p:ph type="sldNum" sz="quarter" idx="12"/>
          </p:nvPr>
        </p:nvSpPr>
        <p:spPr/>
        <p:txBody>
          <a:bodyPr/>
          <a:lstStyle/>
          <a:p>
            <a:fld id="{4F3A864E-A196-4595-8102-598C1303F6B7}" type="slidenum">
              <a:rPr lang="en-US" smtClean="0"/>
              <a:pPr/>
              <a:t>4</a:t>
            </a:fld>
            <a:endParaRPr lang="en-US"/>
          </a:p>
        </p:txBody>
      </p:sp>
      <p:sp>
        <p:nvSpPr>
          <p:cNvPr id="13" name="Footer Placeholder 12"/>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4244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Responses to Clinical Reminders </a:t>
            </a:r>
            <a:endParaRPr lang="en-US" dirty="0"/>
          </a:p>
        </p:txBody>
      </p:sp>
      <p:graphicFrame>
        <p:nvGraphicFramePr>
          <p:cNvPr id="4" name="Content Placeholder 3"/>
          <p:cNvGraphicFramePr>
            <a:graphicFrameLocks noGrp="1"/>
          </p:cNvGraphicFramePr>
          <p:nvPr>
            <p:ph sz="quarter" idx="1"/>
            <p:custDataLst>
              <p:tags r:id="rId2"/>
            </p:custData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7" name="Date Placeholder 6"/>
          <p:cNvSpPr>
            <a:spLocks noGrp="1"/>
          </p:cNvSpPr>
          <p:nvPr>
            <p:ph type="dt" sz="half" idx="10"/>
          </p:nvPr>
        </p:nvSpPr>
        <p:spPr/>
        <p:txBody>
          <a:bodyPr/>
          <a:lstStyle/>
          <a:p>
            <a:r>
              <a:rPr lang="en-US" smtClean="0"/>
              <a:t>Component 12/ Unit6.3</a:t>
            </a:r>
            <a:endParaRPr lang="en-US"/>
          </a:p>
        </p:txBody>
      </p:sp>
      <p:sp>
        <p:nvSpPr>
          <p:cNvPr id="8" name="Slide Number Placeholder 7"/>
          <p:cNvSpPr>
            <a:spLocks noGrp="1"/>
          </p:cNvSpPr>
          <p:nvPr>
            <p:ph type="sldNum" sz="quarter" idx="12"/>
          </p:nvPr>
        </p:nvSpPr>
        <p:spPr/>
        <p:txBody>
          <a:bodyPr/>
          <a:lstStyle/>
          <a:p>
            <a:fld id="{4F3A864E-A196-4595-8102-598C1303F6B7}" type="slidenum">
              <a:rPr lang="en-US" smtClean="0"/>
              <a:pPr/>
              <a:t>5</a:t>
            </a:fld>
            <a:endParaRPr lang="en-US"/>
          </a:p>
        </p:txBody>
      </p:sp>
      <p:sp>
        <p:nvSpPr>
          <p:cNvPr id="9" name="Footer Placeholder 8"/>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55151"/>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Responses to Clinical Reminders </a:t>
            </a:r>
            <a:endParaRPr lang="en-US" dirty="0"/>
          </a:p>
        </p:txBody>
      </p:sp>
      <p:graphicFrame>
        <p:nvGraphicFramePr>
          <p:cNvPr id="4" name="Content Placeholder 3"/>
          <p:cNvGraphicFramePr>
            <a:graphicFrameLocks noGrp="1"/>
          </p:cNvGraphicFramePr>
          <p:nvPr>
            <p:ph sz="quarter" idx="1"/>
            <p:custDataLst>
              <p:tags r:id="rId2"/>
            </p:custData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7" name="Date Placeholder 6"/>
          <p:cNvSpPr>
            <a:spLocks noGrp="1"/>
          </p:cNvSpPr>
          <p:nvPr>
            <p:ph type="dt" sz="half" idx="10"/>
          </p:nvPr>
        </p:nvSpPr>
        <p:spPr/>
        <p:txBody>
          <a:bodyPr/>
          <a:lstStyle/>
          <a:p>
            <a:r>
              <a:rPr lang="en-US" smtClean="0"/>
              <a:t>Component 12/ Unit6.3</a:t>
            </a:r>
            <a:endParaRPr lang="en-US"/>
          </a:p>
        </p:txBody>
      </p:sp>
      <p:sp>
        <p:nvSpPr>
          <p:cNvPr id="8" name="Slide Number Placeholder 7"/>
          <p:cNvSpPr>
            <a:spLocks noGrp="1"/>
          </p:cNvSpPr>
          <p:nvPr>
            <p:ph type="sldNum" sz="quarter" idx="12"/>
          </p:nvPr>
        </p:nvSpPr>
        <p:spPr/>
        <p:txBody>
          <a:bodyPr/>
          <a:lstStyle/>
          <a:p>
            <a:fld id="{4F3A864E-A196-4595-8102-598C1303F6B7}" type="slidenum">
              <a:rPr lang="en-US" smtClean="0"/>
              <a:pPr/>
              <a:t>6</a:t>
            </a:fld>
            <a:endParaRPr lang="en-US"/>
          </a:p>
        </p:txBody>
      </p:sp>
      <p:sp>
        <p:nvSpPr>
          <p:cNvPr id="9" name="Footer Placeholder 8"/>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80101"/>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Types of Alerts/Reminders</a:t>
            </a:r>
            <a:endParaRPr lang="en-US" dirty="0"/>
          </a:p>
        </p:txBody>
      </p:sp>
      <p:graphicFrame>
        <p:nvGraphicFramePr>
          <p:cNvPr id="5" name="Content Placeholder 4"/>
          <p:cNvGraphicFramePr>
            <a:graphicFrameLocks noGrp="1"/>
          </p:cNvGraphicFramePr>
          <p:nvPr>
            <p:ph sz="quarter" idx="1"/>
            <p:custDataLst>
              <p:tags r:id="rId2"/>
            </p:custDataLst>
          </p:nvPr>
        </p:nvGraphicFramePr>
        <p:xfrm>
          <a:off x="914400" y="1447800"/>
          <a:ext cx="3749675" cy="4572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aphicFrame>
        <p:nvGraphicFramePr>
          <p:cNvPr id="6" name="Content Placeholder 5"/>
          <p:cNvGraphicFramePr>
            <a:graphicFrameLocks noGrp="1"/>
          </p:cNvGraphicFramePr>
          <p:nvPr>
            <p:ph sz="quarter" idx="2"/>
            <p:custDataLst>
              <p:tags r:id="rId3"/>
            </p:custDataLst>
          </p:nvPr>
        </p:nvGraphicFramePr>
        <p:xfrm>
          <a:off x="4933950" y="1447800"/>
          <a:ext cx="3749675" cy="4572000"/>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sp>
        <p:nvSpPr>
          <p:cNvPr id="8" name="Date Placeholder 7"/>
          <p:cNvSpPr>
            <a:spLocks noGrp="1"/>
          </p:cNvSpPr>
          <p:nvPr>
            <p:ph type="dt" sz="half" idx="10"/>
          </p:nvPr>
        </p:nvSpPr>
        <p:spPr/>
        <p:txBody>
          <a:bodyPr/>
          <a:lstStyle/>
          <a:p>
            <a:r>
              <a:rPr lang="en-US" smtClean="0"/>
              <a:t>Component 12/ Unit6.3</a:t>
            </a:r>
            <a:endParaRPr lang="en-US"/>
          </a:p>
        </p:txBody>
      </p:sp>
      <p:sp>
        <p:nvSpPr>
          <p:cNvPr id="9" name="Slide Number Placeholder 8"/>
          <p:cNvSpPr>
            <a:spLocks noGrp="1"/>
          </p:cNvSpPr>
          <p:nvPr>
            <p:ph type="sldNum" sz="quarter" idx="12"/>
          </p:nvPr>
        </p:nvSpPr>
        <p:spPr/>
        <p:txBody>
          <a:bodyPr/>
          <a:lstStyle/>
          <a:p>
            <a:fld id="{4F3A864E-A196-4595-8102-598C1303F6B7}" type="slidenum">
              <a:rPr lang="en-US" smtClean="0"/>
              <a:pPr/>
              <a:t>7</a:t>
            </a:fld>
            <a:endParaRPr lang="en-US"/>
          </a:p>
        </p:txBody>
      </p:sp>
      <p:sp>
        <p:nvSpPr>
          <p:cNvPr id="10" name="Footer Placeholder 9"/>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18141"/>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Drug Alerts</a:t>
            </a:r>
            <a:endParaRPr lang="en-US" dirty="0"/>
          </a:p>
        </p:txBody>
      </p:sp>
      <p:graphicFrame>
        <p:nvGraphicFramePr>
          <p:cNvPr id="5" name="Content Placeholder 4"/>
          <p:cNvGraphicFramePr>
            <a:graphicFrameLocks noGrp="1"/>
          </p:cNvGraphicFramePr>
          <p:nvPr>
            <p:ph sz="quarter" idx="1"/>
            <p:custDataLst>
              <p:tags r:id="rId2"/>
            </p:custData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8" name="Date Placeholder 7"/>
          <p:cNvSpPr>
            <a:spLocks noGrp="1"/>
          </p:cNvSpPr>
          <p:nvPr>
            <p:ph type="dt" sz="half" idx="10"/>
          </p:nvPr>
        </p:nvSpPr>
        <p:spPr/>
        <p:txBody>
          <a:bodyPr/>
          <a:lstStyle/>
          <a:p>
            <a:r>
              <a:rPr lang="en-US" smtClean="0"/>
              <a:t>Component 12/ Unit6.3</a:t>
            </a:r>
            <a:endParaRPr lang="en-US"/>
          </a:p>
        </p:txBody>
      </p:sp>
      <p:sp>
        <p:nvSpPr>
          <p:cNvPr id="9" name="Slide Number Placeholder 8"/>
          <p:cNvSpPr>
            <a:spLocks noGrp="1"/>
          </p:cNvSpPr>
          <p:nvPr>
            <p:ph type="sldNum" sz="quarter" idx="12"/>
          </p:nvPr>
        </p:nvSpPr>
        <p:spPr/>
        <p:txBody>
          <a:bodyPr/>
          <a:lstStyle/>
          <a:p>
            <a:fld id="{4F3A864E-A196-4595-8102-598C1303F6B7}" type="slidenum">
              <a:rPr lang="en-US" smtClean="0"/>
              <a:pPr/>
              <a:t>8</a:t>
            </a:fld>
            <a:endParaRPr lang="en-US"/>
          </a:p>
        </p:txBody>
      </p:sp>
      <p:sp>
        <p:nvSpPr>
          <p:cNvPr id="10" name="Footer Placeholder 9"/>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59191"/>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Advanced Drug Alerts</a:t>
            </a:r>
            <a:endParaRPr lang="en-US" dirty="0"/>
          </a:p>
        </p:txBody>
      </p:sp>
      <p:graphicFrame>
        <p:nvGraphicFramePr>
          <p:cNvPr id="5" name="Content Placeholder 4"/>
          <p:cNvGraphicFramePr>
            <a:graphicFrameLocks noGrp="1"/>
          </p:cNvGraphicFramePr>
          <p:nvPr>
            <p:ph sz="quarter" idx="1"/>
            <p:custDataLst>
              <p:tags r:id="rId2"/>
            </p:custData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6" name="Date Placeholder 5"/>
          <p:cNvSpPr>
            <a:spLocks noGrp="1"/>
          </p:cNvSpPr>
          <p:nvPr>
            <p:ph type="dt" sz="half" idx="10"/>
          </p:nvPr>
        </p:nvSpPr>
        <p:spPr/>
        <p:txBody>
          <a:bodyPr/>
          <a:lstStyle/>
          <a:p>
            <a:r>
              <a:rPr lang="en-US" smtClean="0"/>
              <a:t>Component 12/ Unit6.3</a:t>
            </a:r>
            <a:endParaRPr lang="en-US"/>
          </a:p>
        </p:txBody>
      </p:sp>
      <p:sp>
        <p:nvSpPr>
          <p:cNvPr id="9" name="Slide Number Placeholder 8"/>
          <p:cNvSpPr>
            <a:spLocks noGrp="1"/>
          </p:cNvSpPr>
          <p:nvPr>
            <p:ph type="sldNum" sz="quarter" idx="12"/>
          </p:nvPr>
        </p:nvSpPr>
        <p:spPr/>
        <p:txBody>
          <a:bodyPr/>
          <a:lstStyle/>
          <a:p>
            <a:fld id="{4F3A864E-A196-4595-8102-598C1303F6B7}" type="slidenum">
              <a:rPr lang="en-US" smtClean="0"/>
              <a:pPr/>
              <a:t>9</a:t>
            </a:fld>
            <a:endParaRPr lang="en-US"/>
          </a:p>
        </p:txBody>
      </p:sp>
      <p:sp>
        <p:nvSpPr>
          <p:cNvPr id="10" name="Footer Placeholder 9"/>
          <p:cNvSpPr>
            <a:spLocks noGrp="1"/>
          </p:cNvSpPr>
          <p:nvPr>
            <p:ph type="ftr" sz="quarter" idx="11"/>
          </p:nvPr>
        </p:nvSpPr>
        <p:spPr/>
        <p:txBody>
          <a:bodyPr/>
          <a:lstStyle/>
          <a:p>
            <a:r>
              <a:rPr lang="en-US" smtClean="0"/>
              <a:t>Health IT Workforce Curriculum</a:t>
            </a:r>
            <a:endParaRPr lang="en-US"/>
          </a:p>
        </p:txBody>
      </p:sp>
    </p:spTree>
    <p:custDataLst>
      <p:tags r:id="rId1"/>
    </p:custDataLst>
  </p:cSld>
  <p:clrMapOvr>
    <a:masterClrMapping/>
  </p:clrMapOvr>
  <p:transition advTm="6075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THEME_BG_IMAGE" val=""/>
  <p:tag name="MMPROD_UIDATA" val="&lt;database version=&quot;7.0&quot;&gt;&lt;object type=&quot;1&quot; unique_id=&quot;10001&quot;&gt;&lt;property id=&quot;20141&quot; value=&quot;QI_Unit 6.3_audio&quot;/&gt;&lt;property id=&quot;20148&quot; value=&quot;5&quot;/&gt;&lt;property id=&quot;20184&quot; value=&quot;7&quot;/&gt;&lt;property id=&quot;20224&quot; value=&quot;R:\Health Systems and Outcomes\CDCG\Quality_Improvement\Unit6_Decision Support for Quality Improvement\Powerpoints\SWF 6.3&quot;/&gt;&lt;property id=&quot;20250&quot; value=&quot;0&quot;/&gt;&lt;property id=&quot;20251&quot; value=&quot;0&quot;/&gt;&lt;property id=&quot;20259&quot; value=&quot;1&quot;/&gt;&lt;object type=&quot;2&quot; unique_id=&quot;10071&quot;&gt;&lt;object type=&quot;3&quot; unique_id=&quot;10072&quot;&gt;&lt;property id=&quot;20148&quot; value=&quot;5&quot;/&gt;&lt;property id=&quot;20300&quot; value=&quot;Slide 1 - &amp;quot;Decision Support for Quality Improvement&amp;quot;&quot;/&gt;&lt;property id=&quot;20307&quot; value=&quot;257&quot;/&gt;&lt;property id=&quot;20309&quot; value=&quot;-1&quot;/&gt;&lt;/object&gt;&lt;object type=&quot;3&quot; unique_id=&quot;10073&quot;&gt;&lt;property id=&quot;20148&quot; value=&quot;5&quot;/&gt;&lt;property id=&quot;20300&quot; value=&quot;Slide 2 - &amp;quot;Objectives&amp;quot;&quot;/&gt;&lt;property id=&quot;20307&quot; value=&quot;258&quot;/&gt;&lt;property id=&quot;20309&quot; value=&quot;-1&quot;/&gt;&lt;/object&gt;&lt;object type=&quot;3&quot; unique_id=&quot;10074&quot;&gt;&lt;property id=&quot;20148&quot; value=&quot;5&quot;/&gt;&lt;property id=&quot;20300&quot; value=&quot;Slide 3 - &amp;quot;Reminders and Alerts&amp;quot;&quot;/&gt;&lt;property id=&quot;20307&quot; value=&quot;259&quot;/&gt;&lt;property id=&quot;20309&quot; value=&quot;-1&quot;/&gt;&lt;/object&gt;&lt;object type=&quot;3&quot; unique_id=&quot;10075&quot;&gt;&lt;property id=&quot;20148&quot; value=&quot;5&quot;/&gt;&lt;property id=&quot;20300&quot; value=&quot;Slide 4 - &amp;quot;Alerts and Reminders&amp;quot;&quot;/&gt;&lt;property id=&quot;20307&quot; value=&quot;260&quot;/&gt;&lt;property id=&quot;20309&quot; value=&quot;-1&quot;/&gt;&lt;/object&gt;&lt;object type=&quot;3&quot; unique_id=&quot;10076&quot;&gt;&lt;property id=&quot;20148&quot; value=&quot;5&quot;/&gt;&lt;property id=&quot;20300&quot; value=&quot;Slide 5 - &amp;quot;Responses to Clinical Reminders &amp;quot;&quot;/&gt;&lt;property id=&quot;20307&quot; value=&quot;261&quot;/&gt;&lt;property id=&quot;20309&quot; value=&quot;-1&quot;/&gt;&lt;/object&gt;&lt;object type=&quot;3&quot; unique_id=&quot;10077&quot;&gt;&lt;property id=&quot;20148&quot; value=&quot;5&quot;/&gt;&lt;property id=&quot;20300&quot; value=&quot;Slide 6 - &amp;quot;Responses to Clinical Reminders &amp;quot;&quot;/&gt;&lt;property id=&quot;20307&quot; value=&quot;262&quot;/&gt;&lt;property id=&quot;20309&quot; value=&quot;-1&quot;/&gt;&lt;/object&gt;&lt;object type=&quot;3&quot; unique_id=&quot;10078&quot;&gt;&lt;property id=&quot;20148&quot; value=&quot;5&quot;/&gt;&lt;property id=&quot;20300&quot; value=&quot;Slide 7 - &amp;quot;Four Types of Alerts/Reminders&amp;quot;&quot;/&gt;&lt;property id=&quot;20307&quot; value=&quot;263&quot;/&gt;&lt;property id=&quot;20309&quot; value=&quot;-1&quot;/&gt;&lt;/object&gt;&lt;object type=&quot;3&quot; unique_id=&quot;10079&quot;&gt;&lt;property id=&quot;20148&quot; value=&quot;5&quot;/&gt;&lt;property id=&quot;20300&quot; value=&quot;Slide 8 - &amp;quot;Basic Drug Alerts&amp;quot;&quot;/&gt;&lt;property id=&quot;20307&quot; value=&quot;264&quot;/&gt;&lt;property id=&quot;20309&quot; value=&quot;-1&quot;/&gt;&lt;/object&gt;&lt;object type=&quot;3&quot; unique_id=&quot;10080&quot;&gt;&lt;property id=&quot;20148&quot; value=&quot;5&quot;/&gt;&lt;property id=&quot;20300&quot; value=&quot;Slide 9 - &amp;quot;Advanced Drug Alerts&amp;quot;&quot;/&gt;&lt;property id=&quot;20307&quot; value=&quot;265&quot;/&gt;&lt;property id=&quot;20309&quot; value=&quot;-1&quot;/&gt;&lt;/object&gt;&lt;object type=&quot;3&quot; unique_id=&quot;10081&quot;&gt;&lt;property id=&quot;20148&quot; value=&quot;5&quot;/&gt;&lt;property id=&quot;20300&quot; value=&quot;Slide 10 - &amp;quot;Advanced Drug Alerts&amp;quot;&quot;/&gt;&lt;property id=&quot;20307&quot; value=&quot;266&quot;/&gt;&lt;property id=&quot;20309&quot; value=&quot;-1&quot;/&gt;&lt;/object&gt;&lt;object type=&quot;3&quot; unique_id=&quot;10082&quot;&gt;&lt;property id=&quot;20148&quot; value=&quot;5&quot;/&gt;&lt;property id=&quot;20300&quot; value=&quot;Slide 11 - &amp;quot;Evidence to Support Drug Alerts&amp;quot;&quot;/&gt;&lt;property id=&quot;20307&quot; value=&quot;267&quot;/&gt;&lt;property id=&quot;20309&quot; value=&quot;-1&quot;/&gt;&lt;/object&gt;&lt;object type=&quot;3&quot; unique_id=&quot;10083&quot;&gt;&lt;property id=&quot;20148&quot; value=&quot;5&quot;/&gt;&lt;property id=&quot;20300&quot; value=&quot;Slide 12 - &amp;quot;Improving Adoption of Drug Alerts&amp;quot;&quot;/&gt;&lt;property id=&quot;20307&quot; value=&quot;268&quot;/&gt;&lt;property id=&quot;20309&quot; value=&quot;-1&quot;/&gt;&lt;/object&gt;&lt;object type=&quot;3&quot; unique_id=&quot;10084&quot;&gt;&lt;property id=&quot;20148&quot; value=&quot;5&quot;/&gt;&lt;property id=&quot;20300&quot; value=&quot;Slide 13 - &amp;quot;Basic Laboratory Alerts&amp;quot;&quot;/&gt;&lt;property id=&quot;20307&quot; value=&quot;269&quot;/&gt;&lt;property id=&quot;20309&quot; value=&quot;-1&quot;/&gt;&lt;/object&gt;&lt;object type=&quot;3&quot; unique_id=&quot;10085&quot;&gt;&lt;property id=&quot;20148&quot; value=&quot;5&quot;/&gt;&lt;property id=&quot;20300&quot; value=&quot;Slide 14 - &amp;quot;Evidence to Support Lab Alerts&amp;quot;&quot;/&gt;&lt;property id=&quot;20307&quot; value=&quot;270&quot;/&gt;&lt;property id=&quot;20309&quot; value=&quot;-1&quot;/&gt;&lt;/object&gt;&lt;object type=&quot;3&quot; unique_id=&quot;10086&quot;&gt;&lt;property id=&quot;20148&quot; value=&quot;5&quot;/&gt;&lt;property id=&quot;20300&quot; value=&quot;Slide 15 - &amp;quot;Practice Reminders&amp;quot;&quot;/&gt;&lt;property id=&quot;20307&quot; value=&quot;271&quot;/&gt;&lt;property id=&quot;20309&quot; value=&quot;-1&quot;/&gt;&lt;/object&gt;&lt;object type=&quot;3&quot; unique_id=&quot;10087&quot;&gt;&lt;property id=&quot;20148&quot; value=&quot;5&quot;/&gt;&lt;property id=&quot;20300&quot; value=&quot;Slide 16 - &amp;quot;Practice Reminders&amp;#x0D;&amp;#x0A;Challenges&amp;quot;&quot;/&gt;&lt;property id=&quot;20307&quot; value=&quot;272&quot;/&gt;&lt;property id=&quot;20309&quot; value=&quot;-1&quot;/&gt;&lt;/object&gt;&lt;object type=&quot;3&quot; unique_id=&quot;10088&quot;&gt;&lt;property id=&quot;20148&quot; value=&quot;5&quot;/&gt;&lt;property id=&quot;20300&quot; value=&quot;Slide 17 - &amp;quot;Administrative Reminders&amp;quot;&quot;/&gt;&lt;property id=&quot;20307&quot; value=&quot;273&quot;/&gt;&lt;property id=&quot;20309&quot; value=&quot;-1&quot;/&gt;&lt;/object&gt;&lt;object type=&quot;3&quot; unique_id=&quot;10089&quot;&gt;&lt;property id=&quot;20148&quot; value=&quot;5&quot;/&gt;&lt;property id=&quot;20300&quot; value=&quot;Slide 18 - &amp;quot;Success Factors: Alerts&amp;quot;&quot;/&gt;&lt;property id=&quot;20307&quot; value=&quot;274&quot;/&gt;&lt;property id=&quot;20309&quot; value=&quot;-1&quot;/&gt;&lt;/object&gt;&lt;object type=&quot;3&quot; unique_id=&quot;10090&quot;&gt;&lt;property id=&quot;20148&quot; value=&quot;5&quot;/&gt;&lt;property id=&quot;20300&quot; value=&quot;Slide 19 - &amp;quot;Success Factors: Alerts&amp;quot;&quot;/&gt;&lt;property id=&quot;20307&quot; value=&quot;275&quot;/&gt;&lt;property id=&quot;20309&quot; value=&quot;-1&quot;/&gt;&lt;/object&gt;&lt;object type=&quot;3&quot; unique_id=&quot;10091&quot;&gt;&lt;property id=&quot;20148&quot; value=&quot;5&quot;/&gt;&lt;property id=&quot;20300&quot; value=&quot;Slide 20 - &amp;quot;Success Factors: Alerts&amp;quot;&quot;/&gt;&lt;property id=&quot;20307&quot; value=&quot;276&quot;/&gt;&lt;property id=&quot;20309&quot; value=&quot;-1&quot;/&gt;&lt;/object&gt;&lt;object type=&quot;3&quot; unique_id=&quot;10092&quot;&gt;&lt;property id=&quot;20148&quot; value=&quot;5&quot;/&gt;&lt;property id=&quot;20300&quot; value=&quot;Slide 21 - &amp;quot;Summary&amp;quot;&quot;/&gt;&lt;property id=&quot;20307&quot; value=&quot;277&quot;/&gt;&lt;property id=&quot;20309&quot; value=&quot;-1&quot;/&gt;&lt;/object&gt;&lt;/object&gt;&lt;object type=&quot;8&quot; unique_id=&quot;10115&quot;&gt;&lt;/object&gt;&lt;object type=&quot;10&quot; unique_id=&quot;10231&quot;&gt;&lt;object type=&quot;11&quot; unique_id=&quot;10232&quot;&gt;&lt;/object&gt;&lt;/object&gt;&lt;object type=&quot;4&quot; unique_id=&quot;10233&quot;&gt;&lt;/object&gt;&lt;/object&gt;&lt;/database&gt;"/>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ZGODQ4OCIvPg0KCQk8dWljb2xvciBuYW1lPSJnbG93IiB2YWx1ZT0iMHgzNUQzMzQiLz4NCgkJPHVpY29sb3IgbmFtZT0idGV4dCIgdmFsdWU9IjB4RkZGRkZGIi8+DQoJCTx1aWNvbG9yIG5hbWU9ImxpZ2h0IiB2YWx1ZT0iMHg0RTVENjAiLz4NCgkJPHVpY29sb3IgbmFtZT0ic2hhZG93IiB2YWx1ZT0iMHgwMDAwMDAiLz4NCgkJPHVpY29sb3IgbmFtZT0iYmFja2dyb3VuZCIgdmFsdWU9IjB4NzI3OTcxIi8+DQoJPC9jb2xvcnM+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DQoJCTx1aXNob3cgbmFtZT0iYWx3YXlzU2NydW5jaCIgdmFsdWU9ImZhbHNlIi8+DQoJCTx1aXNob3cgbmFtZT0iaW5pdGlhbGRpc3BsYXltb2RlaXNub3JtYWwiIHZhbHVlPSJ0cnVlIi8+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DQoJCTx1aXRleHQgbmFtZT0iU0NSVUJCQVJTVEFUVVNfTk9BVURJTyIgdmFsdWU9Ik5vIEF1ZGlvIi8+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1xdWl6IHBvZCBhbmQgbWVzc2FnZSBib3ggdGV4dHMtLT4NCgkJPHVpdGV4dCBuYW1lPSJRVUlaUE9EX1FVSVpfQVRURU1QVCIgdmFsdWU9IlF1aXogQXR0ZW1wdDoiLz4NCgkJPHVpdGV4dCBuYW1lPSJRVUlaUE9EX1FVSVpfQVRURU1QVF9WQUxVRSIgdmFsdWU9IiVuIG9mICV0Ii8+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DQoJCTx1aXRleHQgbmFtZT0iUVVJWlBPRF9RVUlaQVRNUFRfSU5GIiB2YWx1ZT0iSW5maW5pdGUiLz4NCgkJPHVpdGV4dCBuYW1lPSJRVUlaUE9EX1FVRVNBVE1QVF9JTkYiIHZhbHVlPSJJbmZpbml0ZSIvPg0KCQk8dWl0ZXh0IG5hbWU9IldBUk5JTkdNU0dfWUVTU1RSSU5HIiB2YWx1ZT0iWWVzIi8+DQoJCTx1aXRleHQgbmFtZT0iV0FSTklOR01TR19OT1NUUklORyIgdmFsdWU9Ik5vIi8+DQoJCTx1aXRleHQgbmFtZT0iV0FSTklOR01TR19USVRMRVNUUklORyIgdmFsdWU9IlF1aXogTmF2aWdhdGlvbiBXYXJuaW5nIi8+DQoJCTx1aXRleHQgbmFtZT0iV0FSTklOR01TR19NU0dTVFJJTkciIHZhbHVlPSJUaGVyZSBhcmUgdW4tYXR0ZW1wdGVkIHF1ZXN0aW9ucyBpbiB0aGlzIFF1aXouJiN4QTsmI3hBO0NsaWNraW5nIFllcyB3aWxsIHRha2UgeW91IG91dCBvZiB0aGUgUXVpei4gQ2xpY2sgTm8gdG8gY29udGludWUgdGhlIFF1aXouIi8+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DQoJCTx1aXRleHQgbmFtZT0iRE9DV1JBUF9USVRMRSIgdmFsdWU9IlByZXNlbnRlciBGaWxlIEF0dGFjaG1lbnQiLz4NCgkJPHVpdGV4dCBuYW1lPSJET0NXUkFQX01TRyIgdmFsdWU9IlNhdmUgdG8gTXkgQ29tcHV0ZXIiLz4NCgkJPHVpdGV4dCBuYW1lPSJET0NXUkFQX1BST01QVCIgdmFsdWU9IkNsaWNrIHRvIERvd25sb2FkIi8+DQoJPC9sYW5ndWFnZT4NCgk8bGFuZ3VhZ2UgaWQ9ImRl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DQoJCTx1aXRleHQgbmFtZT0iU0NSVUJCQVJTVEFUVVNfUkVWSUVXUVVJWiIgdmFsdWU9Ik5vY2htYWxzIGR1cmNoc2VoZW4iLz4NCgkJPCEtLSBzdWJzdGl0dXRpb246ICVtID09IG1pbnV0ZXMgcmVtYWluaW5nIC0tPg0KCQk8IS0tIHN1YnN0aXR1dGlvbjogJXMgPT0gc2Vjb25kcyByZW1haW5pbmcgLS0+DQoJCTx1aXRleHQgbmFtZT0iRUxBUFNFRCIgdmFsdWU9IlJlc3RkYXVlcjogJW0gTWludXRlbiAlcyBTZWt1bmRlbiIvPg0KCQk8dWl0ZXh0IG5hbWU9Ik5PVEZPVU5EIiB2YWx1ZT0iTmljaHRzIGdlZnVuZGVuIi8+DQoJCTx1aXRleHQgbmFtZT0iQVRUQUNITUVOVFMiIHZhbHVlPSJBbmxhZ2VuIi8+DQoJCTwhLS0gc3Vic3RpdHV0aW9uOiAlcCA9PSBjdXJyZW50IHNwZWFrZXIncyB0aXRsZSAtLT4NCgkJPHVpdGV4dCBuYW1lPSJCSU9XSU5fVElUTEUiIHZhbHVlPSJTcHJlY2hlcjogJXAiLz4NCgkJPHVpdGV4dCBuYW1lPSJCSU9CVE5fVElUTEUiIHZhbHVlPSJTcHJlY2hlciIvPg0KCQk8dWl0ZXh0IG5hbWU9IkRJVklERVJCVE5fVElUTEUiIHZhbHVlPSJ8Ii8+DQoJCTx1aXRleHQgbmFtZT0iQ09OVEFDVEJUTl9USVRMRSIgdmFsdWU9IktvbnRha3QiLz4NCgkJPHVpdGV4dCBuYW1lPSJUQUJfUVVJWiIgdmFsdWU9IlF1aXoiLz4NCgkJPHVpdGV4dCBuYW1lPSJUQUJfT1VUTElORSIgdmFsdWU9IlN0cnVrdHVyIi8+DQoJCTx1aXRleHQgbmFtZT0iVEFCX1RIVU1CIiB2YWx1ZT0iTWluaWF0dXIiLz4NCgkJPHVpdGV4dCBuYW1lPSJUQUJfTk9URVMiIHZhbHVlPSJOb3RpemVuIi8+DQoJCTx1aXRleHQgbmFtZT0iVEFCX1NFQVJDSCIgdmFsdWU9IlN1Y2hlbiIvPg0KCQk8dWl0ZXh0IG5hbWU9IlNMSURFX0hFQURJTkciIHZhbHVlPSJGb2xpZW50aXRlbCIvPg0KCQk8dWl0ZXh0IG5hbWU9IkRVUkFUSU9OX0hFQURJTkciIHZhbHVlPSJEYXVlciIvPg0KCQk8dWl0ZXh0IG5hbWU9IlNFQVJDSF9IRUFESU5HIiB2YWx1ZT0iVGV4dCBzdWNoZW46Ii8+DQoJCTx1aXRleHQgbmFtZT0iVEhVTUJfSEVBRElORyIgdmFsdWU9IkZvbGllIi8+DQoJCTx1aXRleHQgbmFtZT0iVEhVTUJfSU5GTyIgdmFsdWU9IkZvbGllbnRpdGVsL0RhdWVyIi8+DQoJCTx1aXRleHQgbmFtZT0iQVRUQUNITkFNRV9IRUFESU5HIiB2YWx1ZT0iRGF0ZWluYW1lIi8+DQoJCTx1aXRleHQgbmFtZT0iQVRUQUNIU0laRV9IRUFESU5HIiB2YWx1ZT0iR3LDtsOfZSIvPg0KCQk8dWl0ZXh0IG5hbWU9IlNMSURFX05PVEVTIiB2YWx1ZT0iRm9saWVubm90aXplbiIvPg0KCQk8IS0tcXVpeiBwb2QgYW5kIG1lc3NhZ2UgYm94IHRleHRzLS0+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DQoJCTx1aXRleHQgbmFtZT0iUVVJWlBPRF9RVUVTVFlQRV9TVlkiIHZhbHVlPSJVbWZyYWdlIi8+DQoJCTx1aXRleHQgbmFtZT0iUVVJWlBPRF9RVUlaQVRNUFRfSU5GIiB2YWx1ZT0iVW5lbmRsaWNoIi8+DQoJCTx1aXRleHQgbmFtZT0iUVVJWlBPRF9RVUVTQVRNUFRfSU5GIiB2YWx1ZT0iVW5lbmRsaWNoIi8+DQoJCTx1aXRleHQgbmFtZT0iV0FSTklOR01TR19ZRVNTVFJJTkciIHZhbHVlPSJKYSIvPg0KCQk8dWl0ZXh0IG5hbWU9IldBUk5JTkdNU0dfTk9TVFJJTkciIHZhbHVlPSJOZWluIi8+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EZW4gVGVpbG5laG1lcm4gZGllIFNlaXRlbmxlaXN0ZSBhbnplaWdlbiIvPg0KCQk8dWl0ZXh0IG5hbWU9Ik1VVEUiIHZhbHVlPSJUb24gYXVzIi8+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DQoJPGxhbmd1YWdlIGlkPSJm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ZSAlbiIvPg0KCQk8IS0tIHN1YnN0aXR1dGlvbjogJW4gPT0gc2xpZGUgbnVtYmVyIC0tPg0KCQk8IS0tIHN1YnN0aXR1dGlvbjogJXQgPT0gdG90YWwgc2xpZGUgY291bnQgLS0+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DQoJCTx1aXRleHQgbmFtZT0iU0NSVUJCQVJTVEFUVVNfVklEUExBWUlORyIgdmFsdWU9IkxlY3R1cmUgdmlkw6lvIGVuIGNvdXJzIi8+DQoJCTx1aXRleHQgbmFtZT0iU0NSVUJCQVJTVEFUVVNfTE9BRElORyIgdmFsdWU9IkNoYXJnZW1lbnQgZW4gY291cnMiLz4NCgkJPHVpdGV4dCBuYW1lPSJTQ1JVQkJBUlNUQVRVU19CVUZGRVJJTkciIHZhbHVlPSJNaXNlIGVuIG3DqW1vaXJlIi8+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DQoJCTx1aXRleHQgbmFtZT0iRUxBUFNFRCIgdmFsdWU9IiVtIG1pbnV0ZXMgJXMgc2Vjb25kZXMgcmVzdGFudGVzIi8+DQoJCTx1aXRleHQgbmFtZT0iTk9URk9VTkQiIHZhbHVlPSJSaWVuIHRyb3V2w6kiLz4NCgkJPHVpdGV4dCBuYW1lPSJBVFRBQ0hNRU5UUyIgdmFsdWU9IlBpw6hjZXMgam9pbnRlcyIvPg0KCQk8IS0tIHN1YnN0aXR1dGlvbjogJXAgPT0gY3VycmVudCBzcGVha2VyJ3MgdGl0bGUgLS0+DQoJCTx1aXRleHQgbmFtZT0iQklPV0lOX1RJVExFIiB2YWx1ZT0iQmlvIDogJXAiLz4NCgkJPHVpdGV4dCBuYW1lPSJCSU9CVE5fVElUTEUiIHZhbHVlPSJCaW8gOiIvPg0KCQk8dWl0ZXh0IG5hbWU9IkRJVklERVJCVE5fVElUTEUiIHZhbHVlPSJ8Ii8+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DQoJCTx1aXRleHQgbmFtZT0iUVVJWlBPRF9RVUlaX1NDT1JFIiB2YWx1ZT0iTm90ZSBvYnRlbnVlIDoiLz4NCgkJPHVpdGV4dCBuYW1lPSJRVUlaUE9EX1FVSVpfUEFTU1NDT1JFIiB2YWx1ZT0iTm90ZSBkJ2FkbWlzc2liaWxpdMOpwqA6Ii8+DQoJCTx1aXRleHQgbmFtZT0iUVVJWlBPRF9RVUlaX01BWFNDT1JFIiB2YWx1ZT0iTm90ZSBtYXhpbWFsZSA6Ii8+DQoJCTx1aXRleHQgbmFtZT0iUVVJWlBPRF9RVUVTQVRNUFRfU1RSIiB2YWx1ZT0iVGVudGF0aXZlIDogJW4gc3VyICV0Ii8+DQoJCTx1aXRleHQgbmFtZT0iUVVJWlBPRF9RVUVTVFlQRV9TVFIiIHZhbHVlPSJUeXBlOiAlcyIvPg0KCQk8dWl0ZXh0IG5hbWU9IlFVSVpQT0RfUVVFU1RZUEVfR1JEIiB2YWx1ZT0iTm90w6kiLz4NCgkJPHVpdGV4dCBuYW1lPSJRVUlaUE9EX1FVRVNUWVBFX1NWWSIgdmFsdWU9IkVucXXDqnRlIi8+DQoJCTx1aXRleHQgbmFtZT0iUVVJWlBPRF9RVUlaQVRNUFRfSU5GIiB2YWx1ZT0iSWxsaW1pdMOpIi8+DQoJCTx1aXRleHQgbmFtZT0iUVVJWlBPRF9RVUVTQVRNUFRfSU5GIiB2YWx1ZT0iSWxsaW1pdMOpIi8+DQoJCTx1aXRleHQgbmFtZT0iV0FSTklOR01TR19ZRVNTVFJJTkciIHZhbHVlPSJPdWkiLz4NCgkJPHVpdGV4dCBuYW1lPSJXQVJOSU5HTVNHX05PU1RSSU5HIiB2YWx1ZT0iTm9uIi8+DQoJCTx1aXRleHQgbmFtZT0iV0FSTklOR01TR19USVRMRVNUUklORyIgdmFsdWU9IkF2ZXJ0aXNzZW1lbnQgZGUgbmF2aWdhdGlvbiBkdSBxdWVzdGlvbm5haXJlIi8+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DQoJCTwhLS0gc3Vic3RpdHV0aW9uOiAlbiA9PSBzbGlkZSBudW1iZXIgLS0+DQoJCTwhLS0gc3Vic3RpdHV0aW9uOiAldCA9PSB0b3RhbCBzbGlkZSBjb3VudCAtLT4NCgkJPHVpdGV4dCBuYW1lPSJTQ1JVQkJBUlNUQVRVU19TTElERUlORk8iIHZhbHVlPSLjgrnjg6njgqTjg4kgOiAlbiAvICV0IHwgIi8+DQoJCTx1aXRleHQgbmFtZT0iU0NSVUJCQVJTVEFUVVNfU1RPUFBFRCIgdmFsdWU9IuWBnOatoiIvPg0KCQk8dWl0ZXh0IG5hbWU9IlNDUlVCQkFSU1RBVFVTX1BMQVlJTkciIHZhbHVlPSLlho3nlJ/kuK0iLz4NCgkJPHVpdGV4dCBuYW1lPSJTQ1JVQkJBUlNUQVRVU19OT0FVRElPIiB2YWx1ZT0i6Z+z5aOw44Gq44GXIi8+DQoJCTx1aXRleHQgbmFtZT0iU0NSVUJCQVJTVEFUVVNfVklEUExBWUlORyIgdmFsdWU9IuODk+ODh+OCquWGjeeUn+S4rS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RVUlaIiB2YWx1ZT0i44Kv44Kk44K6Ii8+DQoJCTx1aXRleHQgbmFtZT0iVEFCX09VVExJTkUiIHZhbHVlPSLjgqLjgqbjg4jjg6njgqTjg7MiLz4NCgkJPHVpdGV4dCBuYW1lPSJUQUJfVEhVTUIiIHZhbHVlPSLjgrXjg6Djg43jg7zjg6siLz4NCgkJPHVpdGV4dCBuYW1lPSJUQUJfTk9URVMiIHZhbHVlPSLjg47jg7zjg4giLz4NCgkJPHVpdGV4dCBuYW1lPSJUQUJfU0VBUkNIIiB2YWx1ZT0i5qSc57SiIi8+DQoJCTx1aXRleHQgbmFtZT0iU0xJREVfSEVBRElORyIgdmFsdWU9IuOCueODqeOCpOODieOCv+OCpOODiOODqyIvPg0KCQk8dWl0ZXh0IG5hbWU9IkRVUkFUSU9OX0hFQURJTkciIHZhbHVlPSLplbfjgZUiLz4NCgkJPHVpdGV4dCBuYW1lPSJTRUFSQ0hfSEVBRElORyIgdmFsdWU9IuaknOe0ouOBmeOCi+ODhuOCreOCueODiCA6ICIvPg0KCQk8dWl0ZXh0IG5hbWU9IlRIVU1CX0hFQURJTkciIHZhbHVlPSLjgrnjg6njgqTjg4kiLz4NCgkJPHVpdGV4dCBuYW1lPSJUSFVNQl9JTkZPIiB2YWx1ZT0i44K544Op44Kk44OJ44K/44Kk44OI44OrIC8g6ZW344GVIi8+DQoJCTx1aXRleHQgbmFtZT0iQVRUQUNITkFNRV9IRUFESU5HIiB2YWx1ZT0i44OV44Kh44Kk44Or5ZCNIi8+DQoJCTx1aXRleHQgbmFtZT0iQVRUQUNIU0laRV9IRUFESU5HIiB2YWx1ZT0i44K144Kk44K6Ii8+DQoJCTx1aXRleHQgbmFtZT0iU0xJREVfTk9URVMiIHZhbHVlPSLjgrnjg6njgqTjg4njg47jg7zjg4giLz4NCgkJPCEtLXF1aXogcG9kIGFuZCBtZXNzYWdlIGJveCB0ZXh0cy0tPg0KCQk8dWl0ZXh0IG5hbWU9IlFVSVpQT0RfUVVJWl9BVFRFTVBUIiB2YWx1ZT0i44Kv44Kk44K66Kmm6KGM5Zue5pWwIDogIi8+DQoJCTx1aXRleHQgbmFtZT0iUVVJWlBPRF9RVUlaX0FUVEVNUFRfVkFMVUUiIHZhbHVlPSIlbiAvICV0Ii8+DQoJCTx1aXRleHQgbmFtZT0iUVVJWlBPRF9RVUlaX1NDT1JFIiB2YWx1ZT0i44K544Kz44KiIDogIi8+DQoJCTx1aXRleHQgbmFtZT0iUVVJWlBPRF9RVUlaX1BBU1NTQ09SRSIgdmFsdWU9IuWQiOagvOeCuSA6Ii8+DQoJCTx1aXRleHQgbmFtZT0iUVVJWlBPRF9RVUlaX01BWFNDT1JFIiB2YWx1ZT0i5pyA6auY5b6X54K5IDogIi8+DQoJCTx1aXRleHQgbmFtZT0iUVVJWlBPRF9RVUVTQVRNUFRfU1RSIiB2YWx1ZT0i6Kmm6KGM5Zue5pWwIDogJW4gLyAldCIvPg0KCQk8dWl0ZXh0IG5hbWU9IlFVSVpQT0RfUVVFU1RZUEVfU1RSIiB2YWx1ZT0i44K/44Kk44OXIDogJXMiLz4NCgkJPHVpdGV4dCBuYW1lPSJRVUlaUE9EX1FVRVNUWVBFX0dSRCIgdmFsdWU9IuipleS+oSIvPg0KCQk8dWl0ZXh0IG5hbWU9IlFVSVpQT0RfUVVFU1RZUEVfU1ZZIiB2YWx1ZT0i44Ki44Oz44Kx44O844OIIi8+DQoJCTx1aXRleHQgbmFtZT0iUVVJWlBPRF9RVUlaQVRNUFRfSU5GIiB2YWx1ZT0i54Sh5Yi26ZmQIi8+DQoJCTx1aXRleHQgbmFtZT0iUVVJWlBPRF9RVUVTQVRNUFRfSU5GIiB2YWx1ZT0i54Sh5Yi26ZmQIi8+DQoJCTx1aXRleHQgbmFtZT0iV0FSTklOR01TR19ZRVNTVFJJTkciIHZhbHVlPSLjga/jgYQiLz4NCgkJPHVpdGV4dCBuYW1lPSJXQVJOSU5HTVNHX05PU1RSSU5HIiB2YWx1ZT0i44GE44GE44GIIi8+DQoJCTx1aXRleHQgbmFtZT0iV0FSTklOR01TR19USVRMRVNUUklORyIgdmFsdWU9IuOCr+OCpOOCuuOBruODiuODk+OCsuODvOOCt+ODp+ODs+OBq+mWouOBmeOCi+itpuWRiiIvPg0KCQk8dWl0ZXh0IG5hbWU9IldBUk5JTkdNU0dfTVNHU1RSSU5HIiB2YWx1ZT0i44GT44Gu44Kv44Kk44K644Gr44Gv44CB44G+44Gg6Kej562U44GX44Gm44GE44Gq44GE6LOq5ZWP44GM44GC44KK44G+44GZ44CCJiN4QTsmI3hBOyDjgq/jgqTjgrrjgpLntYLkuobjgZnjgovjgavjga/jgIHjgIzjga/jgYTjgI3jgpLjgq/jg6rjg4Pjgq/jgZfjgb7jgZnjgILjgq/jgqTjgrrjgpLntprooYzjgZnjgovjgavjga/jgIHjgIzjgYTjgYTjgYjjgI3jgpLjgq/jg6rjg4Pjgq/jgZfjgb7jgZnjgIIiLz4NCgkJPHVpdGV4dCBuYW1lPSJJTkZPUk1BVElPTl9IMjY0X0ZMQVNIUExBWUVSIiB2YWx1ZT0i44GK5L2/44GE44Gu44Kz44Oz44OU44Ol44O844K/44Gr54++5Zyo44Kk44Oz44K544OI44O844Or44GV44KM44Gm44GE44KLIEZsYXNoIFBsYXllciDjga7jg5Djg7zjgrjjg6fjg7Pjga/jgIHjgZPjga7jg5Pjg4fjgqrjgpLjgrXjg53jg7zjg4jjgZfjgabjgYTjgb7jgZvjgpPjgILmnIDmlrDjga4gRmxhc2ggUGxheWVyIOOCkuODgOOCpuODs+ODreODvOODieOBmeOCi+OBq+OBr+OAgeODk+ODh+OCqumgmOWfn+OCkuOCr+ODquODg+OCr+OBl+OBpuOBj+OBoOOBleOBhO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jgrXjgqTjg4njg5Djg7zjgpLlj4LliqDogIXjgavopovjgZvjgosiLz4NCgkJPHVpdGV4dCBuYW1lPSJNVVRFIiB2YWx1ZT0i44Of44Ol44O844OIIi8+DQoJCTx1aXRleHQgbmFtZT0iRE9DV1JBUF9USVRMRSIgdmFsdWU9IlByZXNlbnRlciDmt7vku5jjg5XjgqHjgqTjg6siLz4NCgkJPHVpdGV4dCBuYW1lPSJET0NXUkFQX01TRyIgdmFsdWU9IuODnuOCpOOCs+ODs+ODlOODpeODvOOCv+OBq+S/neWtmCIvPg0KCQk8dWl0ZXh0IG5hbWU9IkRPQ1dSQVBfUFJPTVBUIiB2YWx1ZT0i44Kv44Oq44OD44Kv44GX44Gm44OA44Km44Oz44Ot44O844OJIi8+DQoJPC9sYW5ndWFnZT4NCgk8bGFuZ3VhZ2UgaWQ9Imtv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DQoJCTwhLS0gc3Vic3RpdHV0aW9uOiAlcyA9PSBzZWNvbmRzIHJlbWFpbmluZyAtLT4NCgkJPHVpdGV4dCBuYW1lPSJFTEFQU0VEIiB2YWx1ZT0iJW3rtoQgJXPstIgg64Ko7J2MIi8+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DQoJCTx1aXRleHQgbmFtZT0iQklPQlROX1RJVExFIiB2YWx1ZT0i6rK966ClIOyGjOqwnCIvPg0KCQk8dWl0ZXh0IG5hbWU9IkRJVklERVJCVE5fVElUTEUiIHZhbHVlPSJ8Ii8+DQoJCTx1aXRleHQgbmFtZT0iQ09OVEFDVEJUTl9USVRMRSIgdmFsdWU9IuyXsOudveyymCIvPg0KCQk8dWl0ZXh0IG5hbWU9IlRBQl9RVUlaIiB2YWx1ZT0i7YC07KaIIi8+DQoJCTx1aXRleHQgbmFtZT0iVEFCX09VVExJTkUiIHZhbHVlPSLqsJzsmpQiLz4NCgkJPHVpdGV4dCBuYW1lPSJUQUJfVEhVTUIiIHZhbHVlPSLstpXshoztjJAiLz4NCgkJPHVpdGV4dCBuYW1lPSJUQUJfTk9URVMiIHZhbHVlPSLrhbjtirgiLz4NCgkJPHVpdGV4dCBuYW1lPSJUQUJfU0VBUkNIIiB2YWx1ZT0i6rKA7IOJIi8+DQoJCTx1aXRleHQgbmFtZT0iU0xJREVfSEVBRElORyIgdmFsdWU9IuyKrOudvOydtOuTnCDsoJzrqqkiLz4NCgkJPHVpdGV4dCBuYW1lPSJEVVJBVElPTl9IRUFESU5HIiB2YWx1ZT0i7J6s7IOd7Iuc6rCEIi8+DQoJCTx1aXRleHQgbmFtZT0iU0VBUkNIX0hFQURJTkciIHZhbHVlPSLthY3siqTtirgg6rKA7IOJOiIvPg0KCQk8dWl0ZXh0IG5hbWU9IlRIVU1CX0hFQURJTkciIHZhbHVlPSLsiqzrnbzsnbTrk5wiLz4NCgkJPHVpdGV4dCBuYW1lPSJUSFVNQl9JTkZPIiB2YWx1ZT0i7KCc66qpL+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siJg6Ii8+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siJg6ICVuLyV0Ii8+DQoJCTx1aXRleHQgbmFtZT0iUVVJWlBPRF9RVUVTVFlQRV9TVFIiIHZhbHVlPSLsnKDtmJU6ICVzIi8+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2AtOymiOulvCDsooXro4ztlZjroKTrqbQgW+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DQoJCTx1aXRleHQgbmFtZT0iU0NSVUJCQVJTVEFUVVNfVklEUExBWUlORyIgdmFsdWU9IlbDrWRlbyBlbiByZXByb2QuIi8+DQoJCTx1aXRleHQgbmFtZT0iU0NSVUJCQVJTVEFUVVNfTE9BRElORyIgdmFsdWU9IkNhcmdhbmRvIi8+DQoJCTx1aXRleHQgbmFtZT0iU0NSVUJCQVJTVEFUVVNfQlVGRkVSSU5HIiB2YWx1ZT0iQWxtYWNlbmFuZG8gZW4gYsO6ZmVyIi8+DQoJCTx1aXRleHQgbmFtZT0iU0NSVUJCQVJTVEFUVVNfUVVFU1RJT04iIHZhbHVlPSJDb250ZXN0YXIgcHJlZ3VudGEiLz4NCgkJPHVpdGV4dCBuYW1lPSJTQ1JVQkJBUlNUQVRVU19SRVZJRVdRVUlaIiB2YWx1ZT0iUmV2aXNhbmRvIHBydWViYSIvPg0KCQk8IS0tIHN1YnN0aXR1dGlvbjogJW0gPT0gbWludXRlcyByZW1haW5pbmcgLS0+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DQoJCTx1aXRleHQgbmFtZT0iQklPQlROX1RJVExFIiB2YWx1ZT0iQmlvZ3JhZsOtYSIvPg0KCQk8dWl0ZXh0IG5hbWU9IkRJVklERVJCVE5fVElUTEUiIHZhbHVlPSJ8Ii8+DQoJCTx1aXRleHQgbmFtZT0iQ09OVEFDVEJUTl9USVRMRSIgdmFsdWU9IkNvbnRhY3RvIi8+DQoJCTx1aXRleHQgbmFtZT0iVEFCX1FVSVoiIHZhbHVlPSJQcnVlYmEiLz4NCgkJPHVpdGV4dCBuYW1lPSJUQUJfT1VUTElORSIgdmFsdWU9IkNvbnRvcm5vIi8+DQoJCTx1aXRleHQgbmFtZT0iVEFCX1RIVU1CIiB2YWx1ZT0iTWluaWF0LiIvPg0KCQk8dWl0ZXh0IG5hbWU9IlRBQl9OT1RFUyIgdmFsdWU9Ik5vdGFzIi8+DQoJCTx1aXRleHQgbmFtZT0iVEFCX1NFQVJDSCIgdmFsdWU9IkJ1c2NhciIvPg0KCQk8dWl0ZXh0IG5hbWU9IlNMSURFX0hFQURJTkciIHZhbHVlPSJUw610dWxvIGRlIGRpYXBvc2l0aXZhIi8+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DQoJCTx1aXRleHQgbmFtZT0iQVRUQUNITkFNRV9IRUFESU5HIiB2YWx1ZT0iTm9tYnJlIGRlIGFyY2hpdm8iLz4NCgkJPHVpdGV4dCBuYW1lPSJBVFRBQ0hTSVpFX0hFQURJTkciIHZhbHVlPSJUYW1hw7FvIi8+DQoJCTx1aXRleHQgbmFtZT0iU0xJREVfTk9URVMiIHZhbHVlPSJOb3RhcyBkZSBkaWFwb3NpdGl2YSIvPg0KCQk8IS0tcXVpeiBwb2QgYW5kIG1lc3NhZ2UgYm94IHRleHRzLS0+DQoJCTx1aXRleHQgbmFtZT0iUVVJWlBPRF9RVUlaX0FUVEVNUFQiIHZhbHVlPSJJbnRlbnRvIGRlIHBydWViYToiLz4NCgkJPHVpdGV4dCBuYW1lPSJRVUlaUE9EX1FVSVpfQVRURU1QVF9WQUxVRSIgdmFsdWU9IiVuIGRlICV0Ii8+DQoJCTx1aXRleHQgbmFtZT0iUVVJWlBPRF9RVUlaX1NDT1JFIiB2YWx1ZT0iUHVudHVhY2nDs246Ii8+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DQoJCTx1aXRleHQgbmFtZT0iV0FSTklOR01TR19ZRVNTVFJJTkciIHZhbHVlPSJTw60iLz4NCgkJPHVpdGV4dCBuYW1lPSJXQVJOSU5HTVNHX05PU1RSSU5HIiB2YWx1ZT0iTm8iLz4NCgkJPHVpdGV4dCBuYW1lPSJXQVJOSU5HTVNHX1RJVExFU1RSSU5HIiB2YWx1ZT0iQXZpc28gZGUgbmF2ZWdhY2nDs24gZGUgcHJ1ZWJhIi8+DQoJCTx1aXRleHQgbmFtZT0iV0FSTklOR01TR19NU0dTVFJJTkciIHZhbHVlPSJIYXkgcHJlZ3VudGFzIHNpbiBpbnRlbnRvcyBlbiBlc3RhIHBydWViYS4mI3hBOyYjeEE7UGFyYSBzYWxpciBkZSBsYSBwcnVlYmEsIGhhZ2EgY2xpYyBlbiBTw60uIFBhcmEgY29udGludWFyLCBoYWdhIGNsaWMgZW4gTm8uIi8+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DQoJCTwhLS0gc3Vic3RpdHV0aW9uOiAlbiA9PSBzbGlkZSBudW1iZXIgLS0+DQoJCTx1aXRleHQgbmFtZT0iQk9PS01BUktTTElERSIgdmFsdWU9IkFkb2JlIFByZXNlbnRlcjogJXAgJXMiLz4NCgkJPHVpdGV4dCBuYW1lPSJTSE9XU0lERUJBUiIgdmFsdWU9Ik1vc3RyYXIgYmFycmEgbGF0ZXJhbCBhIGxvcyBwYXJ0aWNpcGFudGVzIi8+DQoJCTx1aXRleHQgbmFtZT0iTVVURSIgdmFsdWU9IlNpbGVuY2lhciIvPg0KCQk8dWl0ZXh0IG5hbWU9IkRPQ1dSQVBfVElUTEUiIHZhbHVlPSJBcmNoaXZvIGFkanVudG8gZGUgUHJlc2VudGVyIi8+DQoJCTx1aXRleHQgbmFtZT0iRE9DV1JBUF9NU0ciIHZhbHVlPSJHdWFyZGFyIGVuIE1pIFBDIi8+DQoJCTx1aXRleHQgbmFtZT0iRE9DV1JBUF9QUk9NUFQiIHZhbHVlPSJIYWdhIGNsaWMgZW4gRGVzY2FyZ2FyIi8+DQoJPC9sYW5ndWFnZT4NCgk8bGFuZ3VhZ2UgaWQ9InB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0byIvPg0KCQk8dWl0ZXh0IG5hbWU9IlRBQl9RVUlaIiB2YWx1ZT0iUXVlc3QuIi8+DQoJCTx1aXRleHQgbmFtZT0iVEFCX09VVExJTkUiIHZhbHVlPSJFc3F1ZW1hIi8+DQoJCTx1aXRleHQgbmFtZT0iVEFCX1RIVU1CIiB2YWx1ZT0iTWluaSIvPg0KCQk8dWl0ZXh0IG5hbWU9IlRBQl9OT1RFUyIgdmFsdWU9Ik5vdGFzIi8+DQoJCTx1aXRleHQgbmFtZT0iVEFCX1NFQVJDSCIgdmFsdWU9IkJ1c2NhIi8+DQoJCTx1aXRleHQgbmFtZT0iU0xJREVfSEVBRElORyIgdmFsdWU9IlTDrXR1bG8gZG8gc2xpZGUiLz4NCgkJPHVpdGV4dCBuYW1lPSJEVVJBVElPTl9IRUFESU5HIiB2YWx1ZT0iRHVyYcOnw6NvIi8+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DQoJCTx1aXRleHQgbmFtZT0iU0xJREVfTk9URVMiIHZhbHVlPSJBbm90YcOnw7VlcyBkbyBzbGlkZSIvPg0KCQk8IS0tcXVpeiBwb2QgYW5kIG1lc3NhZ2UgYm94IHRleHRzLS0+DQoJCTx1aXRleHQgbmFtZT0iUVVJWlBPRF9RVUlaX0FUVEVNUFQiIHZhbHVlPSJUZW50YXRpdmEgbm8gcXVlc3Rpb27DoXJpbzoiLz4NCgkJPHVpdGV4dCBuYW1lPSJRVUlaUE9EX1FVSVpfQVRURU1QVF9WQUxVRSIgdmFsdWU9IiVuIGRlICV0Ii8+DQoJCTx1aXRleHQgbmFtZT0iUVVJWlBPRF9RVUlaX1NDT1JFIiB2YWx1ZT0iUG9udHVhw6fDo286Ii8+DQoJCTx1aXRleHQgbmFtZT0iUVVJWlBPRF9RVUlaX1BBU1NTQ09SRSIgdmFsdWU9IlBvbnR1YcOnw6NvIGRlIGFwcm92YcOnw6NvOiIvPg0KCQk8dWl0ZXh0IG5hbWU9IlFVSVpQT0RfUVVJWl9NQVhTQ09SRSIgdmFsdWU9IlBvbnR1YcOnw6NvIG3DoXhpbWE6Ii8+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DQoJCTx1aXRleHQgbmFtZT0iUVVJWlBPRF9RVUlaQVRNUFRfSU5GIiB2YWx1ZT0iSW5maW5pdG8iLz4NCgkJPHVpdGV4dCBuYW1lPSJRVUlaUE9EX1FVRVNBVE1QVF9JTkYiIHZhbHVlPSJJbmZpbml0byIvPg0KCQk8dWl0ZXh0IG5hbWU9IldBUk5JTkdNU0dfWUVTU1RSSU5HIiB2YWx1ZT0iU2ltIi8+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DQoJPC9sYW5ndWFnZT4NCgk8bGFuZ3VhZ2UgaWQ9Iml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ludGVycm90dG8iLz4NCgkJPHVpdGV4dCBuYW1lPSJTQ1JVQkJBUlNUQVRVU19QTEFZSU5HIiB2YWx1ZT0iUmlwcm9kdXppb25lIi8+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DQoJCTx1aXRleHQgbmFtZT0iRUxBUFNFRCIgdmFsdWU9IiVtIE1pbnV0aSAlcyBTZWNvbmRpIHJpbWFuZW50aSIvPg0KCQk8dWl0ZXh0IG5hbWU9Ik5PVEZPVU5EIiB2YWx1ZT0iTmVzc3VuIGVsZW1lbnRvIHRyb3ZhdG8iLz4NCgkJPHVpdGV4dCBuYW1lPSJBVFRBQ0hNRU5UUyIgdmFsdWU9IkFsbGVnYXRp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DQoJCTx1aXRleHQgbmFtZT0iRFVSQVRJT05fSEVBRElORyIgdmFsdWU9IkR1cmF0YSIvPg0KCQk8dWl0ZXh0IG5hbWU9IlNFQVJDSF9IRUFESU5HIiB2YWx1ZT0iQ2VyY2EgdGVzdG86Ii8+DQoJCTx1aXRleHQgbmFtZT0iVEhVTUJfSEVBRElORyIgdmFsdWU9IkRpYXBvc2l0aXZhIi8+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DQoJCTx1aXRleHQgbmFtZT0iUVVJWlBPRF9RVUVTVFlQRV9TVFIiIHZhbHVlPSJUaXBvOiAlcyIvPg0KCQk8dWl0ZXh0IG5hbWU9IlFVSVpQT0RfUVVFU1RZUEVfR1JEIiB2YWx1ZT0iQ29uIHZhbHV0YXppb25lIi8+DQoJCTx1aXRleHQgbmFtZT0iUVVJWlBPRF9RVUVTVFlQRV9TVlkiIHZhbHVlPSJJbmRhZ2luZSIvPg0KCQk8dWl0ZXh0IG5hbWU9IlFVSVpQT0RfUVVJWkFUTVBUX0lORiIgdmFsdWU9IkluZmluaXRpIi8+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DQoJCTx1aXRleHQgbmFtZT0iRE9DV1JBUF9USVRMRSIgdmFsdWU9IkFsbGVnYXRvIGZpbGUgUHJlc2VudGVyIi8+DQoJCTx1aXRleHQgbmFtZT0iRE9DV1JBUF9NU0ciIHZhbHVlPSJTYWx2YSBpbiBSaXNvcnNlIGRlbCBjb21wdXRlciIvPg0KCQk8dWl0ZXh0IG5hbWU9IkRPQ1dSQVBfUFJPTVBUIiB2YWx1ZT0iQ2xpYyBwZXIgc2NhcmljYXJlIi8+DQoJPC9sYW5ndWFnZT4NCgk8bGFuZ3VhZ2UgaWQ9Im5s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DQoJCTx1aXRleHQgbmFtZT0iU0NSVUJCQVJTVEFUVVNfVklEUExBWUlORyIgdmFsdWU9IlZpZGVvIGFmc3BlbGVuIi8+DQoJCTx1aXRleHQgbmFtZT0iU0NSVUJCQVJTVEFUVVNfTE9BRElORyIgdmFsdWU9IkxhZGVuIi8+DQoJCTx1aXRleHQgbmFtZT0iU0NSVUJCQVJTVEFUVVNfQlVGRkVSSU5HIiB2YWx1ZT0iQnVmZmVyZW4iLz4NCgkJPHVpdGV4dCBuYW1lPSJTQ1JVQkJBUlNUQVRVU19RVUVTVElPTiIgdmFsdWU9IlZyYWFnIG1ldCBhbnR3b29yZCIvPg0KCQk8dWl0ZXh0IG5hbWU9IlNDUlVCQkFSU1RBVFVTX1JFVklFV1FVSVoiIHZhbHVlPSJRdWl6IGNvbnRyb2xlcmVuIi8+DQoJCTwhLS0gc3Vic3RpdHV0aW9uOiAlbSA9PSBtaW51dGVzIHJlbWFpbmluZyAtLT4NCgkJPCEtLSBzdWJzdGl0dXRpb246ICVzID09IHNlY29uZHMgcmVtYWluaW5nIC0tPg0KCQk8dWl0ZXh0IG5hbWU9IkVMQVBTRUQiIHZhbHVlPSJFciByZXN0ZXJlbiAlbSBtaW51dGVuICVzIHNlY29uZGVuIi8+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DQoJCTx1aXRleHQgbmFtZT0iVEFCX1FVSVoiIHZhbHVlPSJRdWl6Ii8+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DQoJCTx1aXRleHQgbmFtZT0iU0VBUkNIX0hFQURJTkciIHZhbHVlPSJab2VrZW4gbmFhciB0ZWtzdDoiLz4NCgkJPHVpdGV4dCBuYW1lPSJUSFVNQl9IRUFESU5HIiB2YWx1ZT0iRGlhIi8+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DQoJCTwhLS1xdWl6IHBvZCBhbmQgbWVzc2FnZSBib3ggdGV4dHMtLT4NCgkJPHVpdGV4dCBuYW1lPSJRVUlaUE9EX1FVSVpfQVRURU1QVCIgdmFsdWU9IlF1aXpwb2dpbmc6Ii8+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DQoJCTx1aXRleHQgbmFtZT0iUVVJWlBPRF9RVUVTVFlQRV9TVFIiIHZhbHVlPSJUeXBlOiAlcyIvPg0KCQk8dWl0ZXh0IG5hbWU9IlFVSVpQT0RfUVVFU1RZUEVfR1JEIiB2YWx1ZT0iVGVsdCB2b29yIHNjb3JlIi8+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DQoJCTx1aWZvbnQgbmFtZT0iRk9OVF9QUkVTRU5UQVRJT05OQU1FIiB2YWx1ZT0i5a6L5L2TLTE4MDMwLDE0LGZhbHNlLGZhbHNlLHRydWUiLz4NCgkJPHVpZm9udCBuYW1lPSJGT05UX1BSRVNFTlRFUk5BTUUiIHZhbHVlPSLlrovkvZMtMTgwMzAsMTQsdHJ1ZSxmYWxzZSx0cnVlIi8+DQoJCTx1aWZvbnQgbmFtZT0iRk9OVF9QUkVTRU5URVJUSVRMRSIgdmFsdWU9IuWui+S9ky0xODAzMCwxMyxmYWxzZSxmYWxzZSx0cnVlIi8+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DQoJCTx1aWZvbnQgbmFtZT0iRk9OVF9NU0dCT1hfV0lOVElUTEUiIHZhbHVlPSLlrovkvZMtMTgwMzAsMTIsdHJ1ZSxmYWxzZSx0cnVlIi8+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DQoJCTx1aWZvbnQgbmFtZT0iRk9OVF9RVUlaUE9EX1FVRVNUSU9OX1NDT1JFIiB2YWx1ZT0i5a6L5L2TLTE4MDMwLDEwLGZhbHNlLGZhbHNlLHRydWUiLz4NCgkJPHVpZm9udCBuYW1lPSJGT05UX1FVSVpQT0RfUVVFU1RJT05fU0NPUkVfVkFMVUUiIHZhbHVlPSLlrovkvZMtMTgwMzAsMTAsdHJ1ZSxmYWxzZSx0cnVlIi8+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S9ky0xODAzMCwxMCxmYWxzZSxmYWxzZSx0cnVlIi8+DQoJCTx1aWZvbnQgbmFtZT0iRk9OVF9RVUlaUE9EX1FVSVpfUVVFU1RJT05fQVRURU1QVEVEX1ZBTFVFIiB2YWx1ZT0i5a6L5L2TLTE4MDMwLDEwLHRydWUsZmFsc2UsdHJ1ZSIvPg0KCQk8dWlmb250IG5hbWU9IkZPTlRfUVVJWlBPRF9RVUlaX1NDT1JFX1RBRyIgdmFsdWU9IuWui+S9ky0xODAzMCwxMix0cnVlLGZhbHNlLHRydWUiLz4NCgkJPHVpZm9udCBuYW1lPSJGT05UX1FVSVpQT0RfUVVJWl9TQ09SRSIgdmFsdWU9IuWui+S9ky0xODAzMCwxMCxmYWxzZSxmYWxzZSx0cnVlIi8+DQoJCTx1aWZvbnQgbmFtZT0iRk9OVF9RVUlaUE9EX1FVSVpfU0NPUkVfVkFMVUUiIHZhbHVlPSLlrovkvZMtMTgwMzAsMTAsdHJ1ZSxmYWxzZSx0cnVlIi8+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S9ky0xODAzMCwxMCxmYWxzZSxmYWxzZSx0cnVlIi8+DQoJCTx1aWZvbnQgbmFtZT0iRk9OVF9RVUlaUE9EX1FVSVpfUEFTU1NDT1JFX1ZBTFVFIiB2YWx1ZT0i5a6L5L2TLTE4MDMwLDEwLHRydWUsZmFsc2UsdHJ1ZSIvPg0KCQk8IS0tIHVpdGV4dCAtLT4NCgkJPCEtLSBzdWJzdGl0dXRpb246ICVuID09IHNsaWRlIG51bWJlciAtLT4NCgkJPHVpdGV4dCBuYW1lPSJVTk5BTUVEU0xJREVUSVRMRSIgdmFsdWU9IuW5u+eBr+eJhyAlbiIvPg0KCQk8IS0tIHN1YnN0aXR1dGlvbjogJW4gPT0gc2xpZGUgbnVtYmVyIC0tPg0KCQk8IS0tIHN1YnN0aXR1dGlvbjogJXQgPT0gdG90YWwgc2xpZGUgY291bnQgLS0+DQoJCTx1aXRleHQgbmFtZT0iU0NSVUJCQVJTVEFUVVNfU0xJREVJTkZPIiB2YWx1ZT0i5bm754Gv54mHICVuIC8gJXQgfCAiLz4NCgkJPHVpdGV4dCBuYW1lPSJTQ1JVQkJBUlNUQVRVU19TVE9QUEVEIiB2YWx1ZT0i5bey5YGc5q2iIi8+DQoJCTx1aXRleHQgbmFtZT0iU0NSVUJCQVJTVEFUVVNfUExBWUlORyIgdmFsdWU9Iuato+WcqOaSreaUviIvPg0KCQk8dWl0ZXh0IG5hbWU9IlNDUlVCQkFSU1RBVFVTX05PQVVESU8iIHZhbHVlPSLml6Dpn7PpopEiLz4NCgkJPHVpdGV4dCBuYW1lPSJTQ1JVQkJBUlNUQVRVU19WSURQTEFZSU5HIiB2YWx1ZT0i6KeG6aKR5pKt5pS+Ii8+DQoJCTx1aXRleHQgbmFtZT0iU0NSVUJCQVJTVEFUVVNfTE9BRElORyIgdmFsdWU9Iuato+WcqOi9veWFpSIvPg0KCQk8dWl0ZXh0IG5hbWU9IlNDUlVCQkFSU1RBVFVTX0JVRkZFUklORyIgdmFsdWU9Iuato+WcqOi/m+ihjOe8k+WGsuWkhOeQhiIvPg0KCQk8dWl0ZXh0IG5hbWU9IlNDUlVCQkFSU1RBVFVTX1FVRVNUSU9OIiB2YWx1ZT0i5Zue562U6Zeu6aKYIi8+DQoJCTx1aXRleHQgbmFtZT0iU0NSVUJCQVJTVEFUVVNfUkVWSUVXUVVJWiIgdmFsdWU9Iuato+WcqOWuoemYhea1i+mqjCIvPg0KCQk8IS0tIHN1YnN0aXR1dGlvbjogJW0gPT0gbWludXRlcyByZW1haW5pbmcgLS0+DQoJCTwhLS0gc3Vic3RpdHV0aW9uOiAlcyA9PSBzZWNvbmRzIHJlbWFpbmluZyAtLT4NCgkJPHVpdGV4dCBuYW1lPSJFTEFQU0VEIiB2YWx1ZT0i5Ymp5L2ZICVtIOWIhumSnyAlcyDnp5IiLz4NCgkJPHVpdGV4dCBuYW1lPSJOT1RGT1VORCIgdmFsdWU9IuacquaJvuWIsOS7u+S9leWGheWuuSIvPg0KCQk8dWl0ZXh0IG5hbWU9IkFUVEFDSE1FTlRTIiB2YWx1ZT0i6ZmE5Lu2Ii8+DQoJCTwhLS0gc3Vic3RpdHV0aW9uOiAlcCA9PSBjdXJyZW50IHNwZWFrZXIncyB0aXRsZSAtLT4NCgkJPHVpdGV4dCBuYW1lPSJCSU9XSU5fVElUTEUiIHZhbHVlPSLkuKrkurrnroDku4s6ICVwIi8+DQoJCTx1aXRleHQgbmFtZT0iQklPQlROX1RJVExFIiB2YWx1ZT0i5Liq5Lq6566A5LuLIi8+DQoJCTx1aXRleHQgbmFtZT0iRElWSURFUkJUTl9USVRMRSIgdmFsdWU9InwiLz4NCgkJPHVpdGV4dCBuYW1lPSJDT05UQUNUQlROX1RJVExFIiB2YWx1ZT0i6IGU57O75pa55byPIi8+DQoJCTx1aXRleHQgbmFtZT0iVEFCX1FVSVoiIHZhbHVlPSLmtYvpqowiLz4NCgkJPHVpdGV4dCBuYW1lPSJUQUJfT1VUTElORSIgdmFsdWU9IuWkp+e6siIvPg0KCQk8dWl0ZXh0IG5hbWU9IlRBQl9USFVNQiIgdmFsdWU9Iue8qeeVpeWbviIvPg0KCQk8dWl0ZXh0IG5hbWU9IlRBQl9OT1RFUyIgdmFsdWU9IuWkh+azqCIvPg0KCQk8dWl0ZXh0IG5hbWU9IlRBQl9TRUFSQ0giIHZhbHVlPSLmkJzntKIiLz4NCgkJPHVpdGV4dCBuYW1lPSJTTElERV9IRUFESU5HIiB2YWx1ZT0i5bm754Gv54mH5qCH6aKYIi8+DQoJCTx1aXRleHQgbmFtZT0iRFVSQVRJT05fSEVBRElORyIgdmFsdWU9IuaMgee7reaXtumXtCIvPg0KCQk8dWl0ZXh0IG5hbWU9IlNFQVJDSF9IRUFESU5HIiB2YWx1ZT0i5pCc57Si5paH5pysOiIvPg0KCQk8dWl0ZXh0IG5hbWU9IlRIVU1CX0hFQURJTkciIHZhbHVlPSLlubvnga/niYciLz4NCgkJPHVpdGV4dCBuYW1lPSJUSFVNQl9JTkZPIiB2YWx1ZT0i5bm754Gv54mH5qCH6aKYL+aMgee7reaXtumXtCIvPg0KCQk8dWl0ZXh0IG5hbWU9IkFUVEFDSE5BTUVfSEVBRElORyIgdmFsdWU9IuaWh+S7tuWQjSIvPg0KCQk8dWl0ZXh0IG5hbWU9IkFUVEFDSFNJWkVfSEVBRElORyIgdmFsdWU9IuWkp+WwjyIvPg0KCQk8dWl0ZXh0IG5hbWU9IlNMSURFX05PVEVTIiB2YWx1ZT0i5bm754Gv54mH5aSH5rOoIi8+DQoJCTwhLS1xdWl6IHBvZCBhbmQgbWVzc2FnZSBib3ggdGV4dHMtLT4NCgkJPHVpdGV4dCBuYW1lPSJRVUlaUE9EX1FVSVpfQVRURU1QVCIgdmFsdWU9Iua1i+mqjOWwneivleasoeaVsDoiLz4NCgkJPHVpdGV4dCBuYW1lPSJRVUlaUE9EX1FVSVpfQVRURU1QVF9WQUxVRSIgdmFsdWU9IuesrCAlbiDmrKHvvIzlhbEgJXQg5qyhIi8+DQoJCTx1aXRleHQgbmFtZT0iUVVJWlBPRF9RVUlaX1NDT1JFIiB2YWx1ZT0i5b6X5YiGOiIvPg0KCQk8dWl0ZXh0IG5hbWU9IlFVSVpQT0RfUVVJWl9QQVNTU0NPUkUiIHZhbHVlPSLlj4rmoLzliIbmlbA6Ii8+DQoJCTx1aXRleHQgbmFtZT0iUVVJWlBPRF9RVUlaX01BWFNDT1JFIiB2YWx1ZT0i5pyA6auY5YiG5pWwOiIvPg0KCQk8dWl0ZXh0IG5hbWU9IlFVSVpQT0RfUVVFU0FUTVBUX1NUUiIgdmFsdWU9IuWwneivleasoeaVsDog56ysICVuIOasoe+8jOWFsSAldCDmrKEiLz4NCgkJPHVpdGV4dCBuYW1lPSJRVUlaUE9EX1FVRVNUWVBFX1NUUiIgdmFsdWU9Iuexu+WeizogJXMiLz4NCgkJPHVpdGV4dCBuYW1lPSJRVUlaUE9EX1FVRVNUWVBFX0dSRCIgdmFsdWU9IuivhOe6pyIvPg0KCQk8dWl0ZXh0IG5hbWU9IlFVSVpQT0RfUVVFU1RZUEVfU1ZZIiB2YWx1ZT0i6LCD5p+lIi8+DQoJCTx1aXRleHQgbmFtZT0iUVVJWlBPRF9RVUlaQVRNUFRfSU5GIiB2YWx1ZT0i5peg6ZmQIi8+DQoJCTx1aXRleHQgbmFtZT0iUVVJWlBPRF9RVUVTQVRNUFRfSU5GIiB2YWx1ZT0i5peg6ZmQIi8+DQoJCTx1aXRleHQgbmFtZT0iV0FSTklOR01TR19ZRVNTVFJJTkciIHZhbHVlPSLmmK8iLz4NCgkJPHVpdGV4dCBuYW1lPSJXQVJOSU5HTVNHX05PU1RSSU5HIiB2YWx1ZT0i5ZCmIi8+DQoJCTx1aXRleHQgbmFtZT0iV0FSTklOR01TR19USVRMRVNUUklORyIgdmFsdWU9Iua1i+mqjOWvvOiIquitpuWRiiIvPg0KCQk8dWl0ZXh0IG5hbWU9IldBUk5JTkdNU0dfTVNHU1RSSU5HIiB2YWx1ZT0i5q2k5rWL6aqM5Lit5pyJ5pyq5bCd6K+V5L2c562U55qE6Zeu6aKY44CCJiN4QTsmI3hBO+WNleWHu+KAnOaYr+KAnemAgOWHuuatpOa1i+mqjOOAguWNleWHu+KAnOWQpuKAnee7p+e7rea1i+mqjOOAgiIvPg0KCQk8dWl0ZXh0IG5hbWU9IklORk9STUFUSU9OX0gyNjRfRkxBU0hQTEFZRVIiIHZhbHVlPSLlvZPliY3lronoo4XlnKjmgqjnmoTorqHnrpfmnLrkuIrnmoQgRmxhc2ggUGxheWVyIOeJiOacrOS4jeaUr+aMgeivpeinhumikeOAguWNleWHu+inhumikeWMuuWfn+S4i+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C5Yqg6ICF5pi+56S65o+Q6KaB5qCPIi8+DQoJCTx1aXRleHQgbmFtZT0iTVVURSIgdmFsdWU9IumdmemfsyIvPg0KCQk8dWl0ZXh0IG5hbWU9IkRPQ1dSQVBfVElUTEUiIHZhbHVlPSJQcmVzZW50ZXIg5paH5Lu26ZmE5Lu2Ii8+DQoJCTx1aXRleHQgbmFtZT0iRE9DV1JBUF9NU0ciIHZhbHVlPSLkv53lrZjliLDmiJHnmoTorqHnrpfmnLoiLz4NCgkJPHVpdGV4dCBuYW1lPSJET0NXUkFQX1BST01QVCIgdmFsdWU9IuWNleWHu+S7peS4i+i9vSIvPg0KCTwvbGFuZ3VhZ2U+DQo8L2NvbmZpZ3VyYXRpb24+DQo="/>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PRESENTER_SHAPEINFO" val="&lt;ThreeDShapeInfo&gt;&lt;uuid val=&quot;{18FAD8DC-7BA7-41CE-A79B-1F9764EDF568}&quot;/&gt;&lt;filename val=&quot;R:\Health Systems and Outcomes\CDCG\Quality_Improvement\Unit6_Decision Support for Quality Improvement\Powerpoints\SWF 6.3\data\asimages\{18FAD8DC-7BA7-41CE-A79B-1F9764EDF568}.png&quot;/&gt;&lt;hasEffects val=&quot;1&quot;/&gt;&lt;left val=&quot;70.56&quot;/&gt;&lt;top val=&quot;109.56&quot;/&gt;&lt;width val=&quot;615.36&quot;/&gt;&lt;height val=&quot;373.08&quot;/&gt;&lt;/ThreeDShapeInfo&gt;"/>
</p:tagLst>
</file>

<file path=ppt/tags/tag11.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7.wav"/>
  <p:tag name="PPSNARRATION" val="7,1626410538,R:\Health Systems and Outcomes\CDCG\Quality_Improvement\Unit6_Decision Support for Quality Improvement\Comp12_Unit6_8_2_10\Comp12_Unit6_3_ppt-no-audio_pptx\Media.ppcx"/>
</p:tagLst>
</file>

<file path=ppt/tags/tag12.xml><?xml version="1.0" encoding="utf-8"?>
<p:tagLst xmlns:a="http://schemas.openxmlformats.org/drawingml/2006/main" xmlns:r="http://schemas.openxmlformats.org/officeDocument/2006/relationships" xmlns:p="http://schemas.openxmlformats.org/presentationml/2006/main">
  <p:tag name="PRESENTER_SHAPEINFO" val="&lt;ThreeDShapeInfo&gt;&lt;uuid val=&quot;{AB21633D-AED6-4159-9651-95A33C03BB7C}&quot;/&gt;&lt;filename val=&quot;R:\Health Systems and Outcomes\CDCG\Quality_Improvement\Unit6_Decision Support for Quality Improvement\Powerpoints\SWF 6.3\data\asimages\{AB21633D-AED6-4159-9651-95A33C03BB7C}.png&quot;/&gt;&lt;hasEffects val=&quot;1&quot;/&gt;&lt;left val=&quot;69&quot;/&gt;&lt;top val=&quot;112.56&quot;/&gt;&lt;width val=&quot;300.36&quot;/&gt;&lt;height val=&quot;364.8&quot;/&gt;&lt;/ThreeDShapeInfo&gt;"/>
</p:tagLst>
</file>

<file path=ppt/tags/tag13.xml><?xml version="1.0" encoding="utf-8"?>
<p:tagLst xmlns:a="http://schemas.openxmlformats.org/drawingml/2006/main" xmlns:r="http://schemas.openxmlformats.org/officeDocument/2006/relationships" xmlns:p="http://schemas.openxmlformats.org/presentationml/2006/main">
  <p:tag name="PRESENTER_SHAPEINFO" val="&lt;ThreeDShapeInfo&gt;&lt;uuid val=&quot;{222AA491-DA1D-4407-A3AC-7EEB632DC404}&quot;/&gt;&lt;filename val=&quot;R:\Health Systems and Outcomes\CDCG\Quality_Improvement\Unit6_Decision Support for Quality Improvement\Powerpoints\SWF 6.3\data\asimages\{222AA491-DA1D-4407-A3AC-7EEB632DC404}.png&quot;/&gt;&lt;hasEffects val=&quot;1&quot;/&gt;&lt;left val=&quot;387.72&quot;/&gt;&lt;top val=&quot;112.56&quot;/&gt;&lt;width val=&quot;310.92&quot;/&gt;&lt;height val=&quot;364.8&quot;/&gt;&lt;/ThreeDShapeInfo&gt;"/>
</p:tagLst>
</file>

<file path=ppt/tags/tag14.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8.wav"/>
  <p:tag name="PPSNARRATION" val="8,1626410538,R:\Health Systems and Outcomes\CDCG\Quality_Improvement\Unit6_Decision Support for Quality Improvement\Comp12_Unit6_8_2_10\Comp12_Unit6_3_ppt-no-audio_pptx\Media.ppcx"/>
</p:tagLst>
</file>

<file path=ppt/tags/tag15.xml><?xml version="1.0" encoding="utf-8"?>
<p:tagLst xmlns:a="http://schemas.openxmlformats.org/drawingml/2006/main" xmlns:r="http://schemas.openxmlformats.org/officeDocument/2006/relationships" xmlns:p="http://schemas.openxmlformats.org/presentationml/2006/main">
  <p:tag name="PRESENTER_SHAPEINFO" val="&lt;ThreeDShapeInfo&gt;&lt;uuid val=&quot;{E686F28B-5549-4662-A715-7BB0573110AC}&quot;/&gt;&lt;filename val=&quot;R:\Health Systems and Outcomes\CDCG\Quality_Improvement\Unit6_Decision Support for Quality Improvement\Powerpoints\SWF 6.3\data\asimages\{E686F28B-5549-4662-A715-7BB0573110AC}.png&quot;/&gt;&lt;hasEffects val=&quot;1&quot;/&gt;&lt;left val=&quot;63&quot;/&gt;&lt;top val=&quot;113.28&quot;/&gt;&lt;width val=&quot;627.36&quot;/&gt;&lt;height val=&quot;362.64&quot;/&gt;&lt;/ThreeDShapeInfo&gt;"/>
</p:tagLst>
</file>

<file path=ppt/tags/tag16.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9.wav"/>
  <p:tag name="PPSNARRATION" val="9,1626410538,R:\Health Systems and Outcomes\CDCG\Quality_Improvement\Unit6_Decision Support for Quality Improvement\Comp12_Unit6_8_2_10\Comp12_Unit6_3_ppt-no-audio_pptx\Media.ppcx"/>
</p:tagLst>
</file>

<file path=ppt/tags/tag17.xml><?xml version="1.0" encoding="utf-8"?>
<p:tagLst xmlns:a="http://schemas.openxmlformats.org/drawingml/2006/main" xmlns:r="http://schemas.openxmlformats.org/officeDocument/2006/relationships" xmlns:p="http://schemas.openxmlformats.org/presentationml/2006/main">
  <p:tag name="PRESENTER_SHAPEINFO" val="&lt;ThreeDShapeInfo&gt;&lt;uuid val=&quot;{C176BA40-6BF2-412D-9582-41FBAEAD807F}&quot;/&gt;&lt;filename val=&quot;R:\Health Systems and Outcomes\CDCG\Quality_Improvement\Unit6_Decision Support for Quality Improvement\Powerpoints\SWF 6.3\data\asimages\{C176BA40-6BF2-412D-9582-41FBAEAD807F}.png&quot;/&gt;&lt;hasEffects val=&quot;1&quot;/&gt;&lt;left val=&quot;63&quot;/&gt;&lt;top val=&quot;113.28&quot;/&gt;&lt;width val=&quot;627.36&quot;/&gt;&lt;height val=&quot;362.64&quot;/&gt;&lt;/ThreeDShapeInfo&gt;"/>
</p:tagLst>
</file>

<file path=ppt/tags/tag18.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10.wav"/>
  <p:tag name="PPSNARRATION" val="10,1626410538,R:\Health Systems and Outcomes\CDCG\Quality_Improvement\Unit6_Decision Support for Quality Improvement\Comp12_Unit6_8_2_10\Comp12_Unit6_3_ppt-no-audio_pptx\Media.ppcx"/>
</p:tagLst>
</file>

<file path=ppt/tags/tag19.xml><?xml version="1.0" encoding="utf-8"?>
<p:tagLst xmlns:a="http://schemas.openxmlformats.org/drawingml/2006/main" xmlns:r="http://schemas.openxmlformats.org/officeDocument/2006/relationships" xmlns:p="http://schemas.openxmlformats.org/presentationml/2006/main">
  <p:tag name="PRESENTER_SHAPEINFO" val="&lt;ThreeDShapeInfo&gt;&lt;uuid val=&quot;{B54E66AC-E619-4C58-8EA0-B25921FD87A3}&quot;/&gt;&lt;filename val=&quot;R:\Health Systems and Outcomes\CDCG\Quality_Improvement\Unit6_Decision Support for Quality Improvement\Powerpoints\SWF 6.3\data\asimages\{B54E66AC-E619-4C58-8EA0-B25921FD87A3}.png&quot;/&gt;&lt;hasEffects val=&quot;1&quot;/&gt;&lt;left val=&quot;63&quot;/&gt;&lt;top val=&quot;113.28&quot;/&gt;&lt;width val=&quot;627.36&quot;/&gt;&lt;height val=&quot;365.64&quot;/&gt;&lt;/ThreeDShapeInfo&gt;"/>
</p:tagLst>
</file>

<file path=ppt/tags/tag2.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1.wav"/>
  <p:tag name="PPSNARRATION" val="1,1626410538,R:\Health Systems and Outcomes\CDCG\Quality_Improvement\Unit6_Decision Support for Quality Improvement\Comp12_Unit6_8_2_10\Comp12_Unit6_3_ppt-no-audio_pptx\Media.ppcx"/>
</p:tagLst>
</file>

<file path=ppt/tags/tag20.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11.wav"/>
  <p:tag name="PPSNARRATION" val="11,1626410538,R:\Health Systems and Outcomes\CDCG\Quality_Improvement\Unit6_Decision Support for Quality Improvement\Comp12_Unit6_8_2_10\Comp12_Unit6_3_ppt-no-audio_pptx\Media.ppcx"/>
</p:tagLst>
</file>

<file path=ppt/tags/tag21.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12.wav"/>
  <p:tag name="PPSNARRATION" val="12,1626410538,R:\Health Systems and Outcomes\CDCG\Quality_Improvement\Unit6_Decision Support for Quality Improvement\Comp12_Unit6_8_2_10\Comp12_Unit6_3_ppt-no-audio_pptx\Media.ppcx"/>
</p:tagLst>
</file>

<file path=ppt/tags/tag22.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13.wav"/>
  <p:tag name="PPSNARRATION" val="13,1626410538,R:\Health Systems and Outcomes\CDCG\Quality_Improvement\Unit6_Decision Support for Quality Improvement\Comp12_Unit6_8_2_10\Comp12_Unit6_3_ppt-no-audio_pptx\Media.ppcx"/>
</p:tagLst>
</file>

<file path=ppt/tags/tag23.xml><?xml version="1.0" encoding="utf-8"?>
<p:tagLst xmlns:a="http://schemas.openxmlformats.org/drawingml/2006/main" xmlns:r="http://schemas.openxmlformats.org/officeDocument/2006/relationships" xmlns:p="http://schemas.openxmlformats.org/presentationml/2006/main">
  <p:tag name="PRESENTER_SHAPEINFO" val="&lt;ThreeDShapeInfo&gt;&lt;uuid val=&quot;{A99B0FBB-A61F-4B5B-94D5-D2A77722EF62}&quot;/&gt;&lt;filename val=&quot;R:\Health Systems and Outcomes\CDCG\Quality_Improvement\Unit6_Decision Support for Quality Improvement\Powerpoints\SWF 6.3\data\asimages\{A99B0FBB-A61F-4B5B-94D5-D2A77722EF62}.png&quot;/&gt;&lt;hasEffects val=&quot;1&quot;/&gt;&lt;left val=&quot;61.56&quot;/&gt;&lt;top val=&quot;113.28&quot;/&gt;&lt;width val=&quot;628.8&quot;/&gt;&lt;height val=&quot;362.64&quot;/&gt;&lt;/ThreeDShapeInfo&gt;"/>
</p:tagLst>
</file>

<file path=ppt/tags/tag24.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14.wav"/>
  <p:tag name="PPSNARRATION" val="14,1626410538,R:\Health Systems and Outcomes\CDCG\Quality_Improvement\Unit6_Decision Support for Quality Improvement\Comp12_Unit6_8_2_10\Comp12_Unit6_3_ppt-no-audio_pptx\Media.ppcx"/>
</p:tagLst>
</file>

<file path=ppt/tags/tag25.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15.wav"/>
  <p:tag name="PPSNARRATION" val="15,1626410538,R:\Health Systems and Outcomes\CDCG\Quality_Improvement\Unit6_Decision Support for Quality Improvement\Comp12_Unit6_8_2_10\Comp12_Unit6_3_ppt-no-audio_pptx\Media.ppcx"/>
</p:tagLst>
</file>

<file path=ppt/tags/tag26.xml><?xml version="1.0" encoding="utf-8"?>
<p:tagLst xmlns:a="http://schemas.openxmlformats.org/drawingml/2006/main" xmlns:r="http://schemas.openxmlformats.org/officeDocument/2006/relationships" xmlns:p="http://schemas.openxmlformats.org/presentationml/2006/main">
  <p:tag name="PRESENTER_SHAPEINFO" val="&lt;ThreeDShapeInfo&gt;&lt;uuid val=&quot;{3C0C4180-20ED-4C94-B4CC-3A2C9497F34A}&quot;/&gt;&lt;filename val=&quot;R:\Health Systems and Outcomes\CDCG\Quality_Improvement\Unit6_Decision Support for Quality Improvement\Powerpoints\SWF 6.3\data\asimages\{3C0C4180-20ED-4C94-B4CC-3A2C9497F34A}.png&quot;/&gt;&lt;hasEffects val=&quot;1&quot;/&gt;&lt;left val=&quot;66&quot;/&gt;&lt;top val=&quot;109.56&quot;/&gt;&lt;width val=&quot;624.36&quot;/&gt;&lt;height val=&quot;373.08&quot;/&gt;&lt;/ThreeDShapeInfo&gt;"/>
</p:tagLst>
</file>

<file path=ppt/tags/tag27.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16.wav"/>
  <p:tag name="PPSNARRATION" val="16,1626410538,R:\Health Systems and Outcomes\CDCG\Quality_Improvement\Unit6_Decision Support for Quality Improvement\Comp12_Unit6_8_2_10\Comp12_Unit6_3_ppt-no-audio_pptx\Media.ppcx"/>
</p:tagLst>
</file>

<file path=ppt/tags/tag28.xml><?xml version="1.0" encoding="utf-8"?>
<p:tagLst xmlns:a="http://schemas.openxmlformats.org/drawingml/2006/main" xmlns:r="http://schemas.openxmlformats.org/officeDocument/2006/relationships" xmlns:p="http://schemas.openxmlformats.org/presentationml/2006/main">
  <p:tag name="PRESENTER_SHAPEINFO" val="&lt;ThreeDShapeInfo&gt;&lt;uuid val=&quot;{6312DA1E-3768-42B2-8593-EE587BC9A396}&quot;/&gt;&lt;filename val=&quot;R:\Health Systems and Outcomes\CDCG\Quality_Improvement\Unit6_Decision Support for Quality Improvement\Powerpoints\SWF 6.3\data\asimages\{6312DA1E-3768-42B2-8593-EE587BC9A396}.png&quot;/&gt;&lt;hasEffects val=&quot;1&quot;/&gt;&lt;left val=&quot;60.72&quot;/&gt;&lt;top val=&quot;113.28&quot;/&gt;&lt;width val=&quot;629.64&quot;/&gt;&lt;height val=&quot;365.64&quot;/&gt;&lt;/ThreeDShapeInfo&gt;"/>
</p:tagLst>
</file>

<file path=ppt/tags/tag29.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17.wav"/>
  <p:tag name="PPSNARRATION" val="17,1626410538,R:\Health Systems and Outcomes\CDCG\Quality_Improvement\Unit6_Decision Support for Quality Improvement\Comp12_Unit6_8_2_10\Comp12_Unit6_3_ppt-no-audio_pptx\Media.ppcx"/>
</p:tagLst>
</file>

<file path=ppt/tags/tag3.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2.wav"/>
  <p:tag name="PPSNARRATION" val="2,1626410538,R:\Health Systems and Outcomes\CDCG\Quality_Improvement\Unit6_Decision Support for Quality Improvement\Comp12_Unit6_8_2_10\Comp12_Unit6_3_ppt-no-audio_pptx\Media.ppcx"/>
</p:tagLst>
</file>

<file path=ppt/tags/tag30.xml><?xml version="1.0" encoding="utf-8"?>
<p:tagLst xmlns:a="http://schemas.openxmlformats.org/drawingml/2006/main" xmlns:r="http://schemas.openxmlformats.org/officeDocument/2006/relationships" xmlns:p="http://schemas.openxmlformats.org/presentationml/2006/main">
  <p:tag name="PRESENTER_SHAPEINFO" val="&lt;ThreeDShapeInfo&gt;&lt;uuid val=&quot;{E96D7741-2A3C-4917-8884-25CEDA4C47C7}&quot;/&gt;&lt;filename val=&quot;R:\Health Systems and Outcomes\CDCG\Quality_Improvement\Unit6_Decision Support for Quality Improvement\Powerpoints\SWF 6.3\data\asimages\{E96D7741-2A3C-4917-8884-25CEDA4C47C7}.png&quot;/&gt;&lt;hasEffects val=&quot;1&quot;/&gt;&lt;left val=&quot;66&quot;/&gt;&lt;top val=&quot;109.56&quot;/&gt;&lt;width val=&quot;624.36&quot;/&gt;&lt;height val=&quot;373.08&quot;/&gt;&lt;/ThreeDShapeInfo&gt;"/>
</p:tagLst>
</file>

<file path=ppt/tags/tag31.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18.wav"/>
  <p:tag name="PPSNARRATION" val="18,1626410538,R:\Health Systems and Outcomes\CDCG\Quality_Improvement\Unit6_Decision Support for Quality Improvement\Comp12_Unit6_8_2_10\Comp12_Unit6_3_ppt-no-audio_pptx\Media.ppcx"/>
</p:tagLst>
</file>

<file path=ppt/tags/tag32.xml><?xml version="1.0" encoding="utf-8"?>
<p:tagLst xmlns:a="http://schemas.openxmlformats.org/drawingml/2006/main" xmlns:r="http://schemas.openxmlformats.org/officeDocument/2006/relationships" xmlns:p="http://schemas.openxmlformats.org/presentationml/2006/main">
  <p:tag name="PRESENTER_SHAPEINFO" val="&lt;ThreeDShapeInfo&gt;&lt;uuid val=&quot;{FF8353C0-6EA0-47A1-9890-594DA78C9563}&quot;/&gt;&lt;filename val=&quot;R:\Health Systems and Outcomes\CDCG\Quality_Improvement\Unit6_Decision Support for Quality Improvement\Powerpoints\SWF 6.3\data\asimages\{FF8353C0-6EA0-47A1-9890-594DA78C9563}.png&quot;/&gt;&lt;hasEffects val=&quot;1&quot;/&gt;&lt;left val=&quot;107.28&quot;/&gt;&lt;top val=&quot;105.72&quot;/&gt;&lt;width val=&quot;499.8&quot;/&gt;&lt;height val=&quot;327.36&quot;/&gt;&lt;/ThreeDShapeInfo&gt;"/>
</p:tagLst>
</file>

<file path=ppt/tags/tag33.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19.wav"/>
  <p:tag name="PPSNARRATION" val="19,1626410538,R:\Health Systems and Outcomes\CDCG\Quality_Improvement\Unit6_Decision Support for Quality Improvement\Comp12_Unit6_8_2_10\Comp12_Unit6_3_ppt-no-audio_pptx\Media.ppcx"/>
</p:tagLst>
</file>

<file path=ppt/tags/tag34.xml><?xml version="1.0" encoding="utf-8"?>
<p:tagLst xmlns:a="http://schemas.openxmlformats.org/drawingml/2006/main" xmlns:r="http://schemas.openxmlformats.org/officeDocument/2006/relationships" xmlns:p="http://schemas.openxmlformats.org/presentationml/2006/main">
  <p:tag name="PRESENTER_SHAPEINFO" val="&lt;ThreeDShapeInfo&gt;&lt;uuid val=&quot;{C6ACC541-E3DA-4675-B317-4AD85FA0BC12}&quot;/&gt;&lt;filename val=&quot;R:\Health Systems and Outcomes\CDCG\Quality_Improvement\Unit6_Decision Support for Quality Improvement\Powerpoints\SWF 6.3\data\asimages\{C6ACC541-E3DA-4675-B317-4AD85FA0BC12}.png&quot;/&gt;&lt;hasEffects val=&quot;1&quot;/&gt;&lt;left val=&quot;108&quot;/&gt;&lt;top val=&quot;109.56&quot;/&gt;&lt;width val=&quot;571.08&quot;/&gt;&lt;height val=&quot;322.08&quot;/&gt;&lt;/ThreeDShapeInfo&gt;"/>
</p:tagLst>
</file>

<file path=ppt/tags/tag35.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20.wav"/>
  <p:tag name="PPSNARRATION" val="20,1626410538,R:\Health Systems and Outcomes\CDCG\Quality_Improvement\Unit6_Decision Support for Quality Improvement\Comp12_Unit6_8_2_10\Comp12_Unit6_3_ppt-no-audio_pptx\Media.ppcx"/>
</p:tagLst>
</file>

<file path=ppt/tags/tag36.xml><?xml version="1.0" encoding="utf-8"?>
<p:tagLst xmlns:a="http://schemas.openxmlformats.org/drawingml/2006/main" xmlns:r="http://schemas.openxmlformats.org/officeDocument/2006/relationships" xmlns:p="http://schemas.openxmlformats.org/presentationml/2006/main">
  <p:tag name="PRESENTER_SHAPEINFO" val="&lt;ThreeDShapeInfo&gt;&lt;uuid val=&quot;{73ED54EA-003A-49B4-AFD3-818B7FFED189}&quot;/&gt;&lt;filename val=&quot;R:\Health Systems and Outcomes\CDCG\Quality_Improvement\Unit6_Decision Support for Quality Improvement\Powerpoints\SWF 6.3\data\asimages\{73ED54EA-003A-49B4-AFD3-818B7FFED189}.png&quot;/&gt;&lt;hasEffects val=&quot;1&quot;/&gt;&lt;left val=&quot;87.72&quot;/&gt;&lt;top val=&quot;122.28&quot;/&gt;&lt;width val=&quot;579.36&quot;/&gt;&lt;height val=&quot;358.8&quot;/&gt;&lt;/ThreeDShapeInfo&gt;"/>
</p:tagLst>
</file>

<file path=ppt/tags/tag37.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21.wav"/>
  <p:tag name="PPSNARRATION" val="21,1626410538,R:\Health Systems and Outcomes\CDCG\Quality_Improvement\Unit6_Decision Support for Quality Improvement\Comp12_Unit6_8_2_10\Comp12_Unit6_3_ppt-no-audio_pptx\Media.ppcx"/>
</p:tagLst>
</file>

<file path=ppt/tags/tag4.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3.wav"/>
  <p:tag name="PPSNARRATION" val="3,1626410538,R:\Health Systems and Outcomes\CDCG\Quality_Improvement\Unit6_Decision Support for Quality Improvement\Comp12_Unit6_8_2_10\Comp12_Unit6_3_ppt-no-audio_pptx\Media.ppcx"/>
</p:tagLst>
</file>

<file path=ppt/tags/tag5.xml><?xml version="1.0" encoding="utf-8"?>
<p:tagLst xmlns:a="http://schemas.openxmlformats.org/drawingml/2006/main" xmlns:r="http://schemas.openxmlformats.org/officeDocument/2006/relationships" xmlns:p="http://schemas.openxmlformats.org/presentationml/2006/main">
  <p:tag name="PRESENTER_SHAPEINFO" val="&lt;ThreeDShapeInfo&gt;&lt;uuid val=&quot;{726CF754-50B6-40C7-A808-3AE77BB12CD9}&quot;/&gt;&lt;filename val=&quot;R:\Health Systems and Outcomes\CDCG\Quality_Improvement\Unit6_Decision Support for Quality Improvement\Powerpoints\SWF 6.3\data\asimages\{726CF754-50B6-40C7-A808-3AE77BB12CD9}.png&quot;/&gt;&lt;hasEffects val=&quot;1&quot;/&gt;&lt;left val=&quot;113.28&quot;/&gt;&lt;top val=&quot;119.28&quot;/&gt;&lt;width val=&quot;499.08&quot;/&gt;&lt;height val=&quot;274.08&quot;/&gt;&lt;/ThreeDShapeInfo&gt;"/>
</p:tagLst>
</file>

<file path=ppt/tags/tag6.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4.wav"/>
  <p:tag name="PPSNARRATION" val="4,1626410538,R:\Health Systems and Outcomes\CDCG\Quality_Improvement\Unit6_Decision Support for Quality Improvement\Comp12_Unit6_8_2_10\Comp12_Unit6_3_ppt-no-audio_pptx\Media.ppcx"/>
</p:tagLst>
</file>

<file path=ppt/tags/tag7.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5.wav"/>
  <p:tag name="PPSNARRATION" val="5,1626410538,R:\Health Systems and Outcomes\CDCG\Quality_Improvement\Unit6_Decision Support for Quality Improvement\Comp12_Unit6_8_2_10\Comp12_Unit6_3_ppt-no-audio_pptx\Media.ppcx"/>
</p:tagLst>
</file>

<file path=ppt/tags/tag8.xml><?xml version="1.0" encoding="utf-8"?>
<p:tagLst xmlns:a="http://schemas.openxmlformats.org/drawingml/2006/main" xmlns:r="http://schemas.openxmlformats.org/officeDocument/2006/relationships" xmlns:p="http://schemas.openxmlformats.org/presentationml/2006/main">
  <p:tag name="PRESENTER_SHAPEINFO" val="&lt;ThreeDShapeInfo&gt;&lt;uuid val=&quot;{04520460-8440-4476-8494-C1DA088074F1}&quot;/&gt;&lt;filename val=&quot;R:\Health Systems and Outcomes\CDCG\Quality_Improvement\Unit6_Decision Support for Quality Improvement\Powerpoints\SWF 6.3\data\asimages\{04520460-8440-4476-8494-C1DA088074F1}.png&quot;/&gt;&lt;hasEffects val=&quot;1&quot;/&gt;&lt;left val=&quot;70.56&quot;/&gt;&lt;top val=&quot;109.56&quot;/&gt;&lt;width val=&quot;615.36&quot;/&gt;&lt;height val=&quot;373.08&quot;/&gt;&lt;/ThreeDShapeInfo&gt;"/>
</p:tagLst>
</file>

<file path=ppt/tags/tag9.xml><?xml version="1.0" encoding="utf-8"?>
<p:tagLst xmlns:a="http://schemas.openxmlformats.org/drawingml/2006/main" xmlns:r="http://schemas.openxmlformats.org/officeDocument/2006/relationships" xmlns:p="http://schemas.openxmlformats.org/presentationml/2006/main">
  <p:tag name="PPSNARRATIONPROPS" val="R:\Health Systems and Outcomes\CDCG\Quality_Improvement\Unit6_Decision Support for Quality Improvement\Powerpoints\pptsld6.wav"/>
  <p:tag name="PPSNARRATION" val="6,1626410538,R:\Health Systems and Outcomes\CDCG\Quality_Improvement\Unit6_Decision Support for Quality Improvement\Comp12_Unit6_8_2_10\Comp12_Unit6_3_ppt-no-audio_pptx\Media.ppcx"/>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3319</Words>
  <Application>Microsoft Office PowerPoint</Application>
  <PresentationFormat>On-screen Show (4:3)</PresentationFormat>
  <Paragraphs>274</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Decision Support for Quality Improvement</vt:lpstr>
      <vt:lpstr>Objectives</vt:lpstr>
      <vt:lpstr>Reminders and Alerts</vt:lpstr>
      <vt:lpstr>Alerts and Reminders</vt:lpstr>
      <vt:lpstr>Responses to Clinical Reminders </vt:lpstr>
      <vt:lpstr>Responses to Clinical Reminders </vt:lpstr>
      <vt:lpstr>Four Types of Alerts/Reminders</vt:lpstr>
      <vt:lpstr>Basic Drug Alerts</vt:lpstr>
      <vt:lpstr>Advanced Drug Alerts</vt:lpstr>
      <vt:lpstr>Advanced Drug Alerts</vt:lpstr>
      <vt:lpstr>Evidence to Support Drug Alerts</vt:lpstr>
      <vt:lpstr>Improving Adoption of Drug Alerts</vt:lpstr>
      <vt:lpstr>Basic Laboratory Alerts</vt:lpstr>
      <vt:lpstr>Evidence to Support Lab Alerts</vt:lpstr>
      <vt:lpstr>Practice Reminders</vt:lpstr>
      <vt:lpstr>Practice Reminders Challenges</vt:lpstr>
      <vt:lpstr>Administrative Reminders</vt:lpstr>
      <vt:lpstr>Success Factors: Alerts</vt:lpstr>
      <vt:lpstr>Success Factors: Alerts</vt:lpstr>
      <vt:lpstr>Success Factors: Alerts</vt:lpstr>
      <vt:lpstr>Summary</vt:lpstr>
    </vt:vector>
  </TitlesOfParts>
  <Company>The Johns Hopkins University School of Nursing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Decision Support for Quality Improvement</dc:title>
  <dc:creator>kescoba3</dc:creator>
  <cp:lastModifiedBy>jhornya1</cp:lastModifiedBy>
  <cp:revision>10</cp:revision>
  <dcterms:created xsi:type="dcterms:W3CDTF">2010-08-03T15:25:36Z</dcterms:created>
  <dcterms:modified xsi:type="dcterms:W3CDTF">2010-08-03T19:38:01Z</dcterms:modified>
</cp:coreProperties>
</file>